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51" r:id="rId1"/>
    <p:sldMasterId id="2147483673" r:id="rId2"/>
  </p:sldMasterIdLst>
  <p:sldIdLst>
    <p:sldId id="341" r:id="rId3"/>
    <p:sldId id="258" r:id="rId4"/>
    <p:sldId id="314" r:id="rId5"/>
    <p:sldId id="326" r:id="rId6"/>
    <p:sldId id="352" r:id="rId7"/>
    <p:sldId id="342" r:id="rId8"/>
    <p:sldId id="353" r:id="rId9"/>
    <p:sldId id="347" r:id="rId10"/>
    <p:sldId id="343" r:id="rId11"/>
    <p:sldId id="346" r:id="rId12"/>
    <p:sldId id="349" r:id="rId13"/>
    <p:sldId id="350" r:id="rId14"/>
    <p:sldId id="344" r:id="rId15"/>
  </p:sldIdLst>
  <p:sldSz cx="12192000" cy="6858000"/>
  <p:notesSz cx="6858000" cy="9144000"/>
  <p:embeddedFontLst>
    <p:embeddedFont>
      <p:font typeface="Opun" pitchFamily="2" charset="-34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CBAD"/>
    <a:srgbClr val="F9B287"/>
    <a:srgbClr val="FF80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785" autoAdjust="0"/>
    <p:restoredTop sz="94660"/>
  </p:normalViewPr>
  <p:slideViewPr>
    <p:cSldViewPr snapToGrid="0" showGuides="1">
      <p:cViewPr varScale="1">
        <p:scale>
          <a:sx n="83" d="100"/>
          <a:sy n="83" d="100"/>
        </p:scale>
        <p:origin x="389" y="48"/>
      </p:cViewPr>
      <p:guideLst>
        <p:guide orient="horz" pos="218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jpg>
</file>

<file path=ppt/media/image3.png>
</file>

<file path=ppt/media/image30.jpg>
</file>

<file path=ppt/media/image31.jpg>
</file>

<file path=ppt/media/image32.jpg>
</file>

<file path=ppt/media/image33.jpg>
</file>

<file path=ppt/media/image34.jp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9BD8CEE-60B3-403E-82CE-46A97164E3F8}"/>
              </a:ext>
            </a:extLst>
          </p:cNvPr>
          <p:cNvSpPr/>
          <p:nvPr userDrawn="1"/>
        </p:nvSpPr>
        <p:spPr>
          <a:xfrm rot="5400000">
            <a:off x="-351545" y="354974"/>
            <a:ext cx="2157572" cy="1447626"/>
          </a:xfrm>
          <a:custGeom>
            <a:avLst/>
            <a:gdLst>
              <a:gd name="connsiteX0" fmla="*/ 2501155 w 3201892"/>
              <a:gd name="connsiteY0" fmla="*/ 1847914 h 2148314"/>
              <a:gd name="connsiteX1" fmla="*/ 2534032 w 3201892"/>
              <a:gd name="connsiteY1" fmla="*/ 1925783 h 2148314"/>
              <a:gd name="connsiteX2" fmla="*/ 2542909 w 3201892"/>
              <a:gd name="connsiteY2" fmla="*/ 1936140 h 2148314"/>
              <a:gd name="connsiteX3" fmla="*/ 2680517 w 3201892"/>
              <a:gd name="connsiteY3" fmla="*/ 1990888 h 2148314"/>
              <a:gd name="connsiteX4" fmla="*/ 2788533 w 3201892"/>
              <a:gd name="connsiteY4" fmla="*/ 1925783 h 2148314"/>
              <a:gd name="connsiteX5" fmla="*/ 2819605 w 3201892"/>
              <a:gd name="connsiteY5" fmla="*/ 1819246 h 2148314"/>
              <a:gd name="connsiteX6" fmla="*/ 2640566 w 3201892"/>
              <a:gd name="connsiteY6" fmla="*/ 1683116 h 2148314"/>
              <a:gd name="connsiteX7" fmla="*/ 2501155 w 3201892"/>
              <a:gd name="connsiteY7" fmla="*/ 1847914 h 2148314"/>
              <a:gd name="connsiteX8" fmla="*/ 1615856 w 3201892"/>
              <a:gd name="connsiteY8" fmla="*/ 388573 h 2148314"/>
              <a:gd name="connsiteX9" fmla="*/ 1615902 w 3201892"/>
              <a:gd name="connsiteY9" fmla="*/ 424478 h 2148314"/>
              <a:gd name="connsiteX10" fmla="*/ 1646234 w 3201892"/>
              <a:gd name="connsiteY10" fmla="*/ 491987 h 2148314"/>
              <a:gd name="connsiteX11" fmla="*/ 1709860 w 3201892"/>
              <a:gd name="connsiteY11" fmla="*/ 546735 h 2148314"/>
              <a:gd name="connsiteX12" fmla="*/ 1903696 w 3201892"/>
              <a:gd name="connsiteY12" fmla="*/ 491987 h 2148314"/>
              <a:gd name="connsiteX13" fmla="*/ 1934769 w 3201892"/>
              <a:gd name="connsiteY13" fmla="*/ 407647 h 2148314"/>
              <a:gd name="connsiteX14" fmla="*/ 1881501 w 3201892"/>
              <a:gd name="connsiteY14" fmla="*/ 292234 h 2148314"/>
              <a:gd name="connsiteX15" fmla="*/ 1625520 w 3201892"/>
              <a:gd name="connsiteY15" fmla="*/ 351419 h 2148314"/>
              <a:gd name="connsiteX16" fmla="*/ 1615856 w 3201892"/>
              <a:gd name="connsiteY16" fmla="*/ 388573 h 2148314"/>
              <a:gd name="connsiteX17" fmla="*/ 1477368 w 3201892"/>
              <a:gd name="connsiteY17" fmla="*/ 1765238 h 2148314"/>
              <a:gd name="connsiteX18" fmla="*/ 1477552 w 3201892"/>
              <a:gd name="connsiteY18" fmla="*/ 1754141 h 2148314"/>
              <a:gd name="connsiteX19" fmla="*/ 1479032 w 3201892"/>
              <a:gd name="connsiteY19" fmla="*/ 86560 h 2148314"/>
              <a:gd name="connsiteX20" fmla="*/ 1479032 w 3201892"/>
              <a:gd name="connsiteY20" fmla="*/ 25892 h 2148314"/>
              <a:gd name="connsiteX21" fmla="*/ 1505666 w 3201892"/>
              <a:gd name="connsiteY21" fmla="*/ 738 h 2148314"/>
              <a:gd name="connsiteX22" fmla="*/ 1547097 w 3201892"/>
              <a:gd name="connsiteY22" fmla="*/ 3698 h 2148314"/>
              <a:gd name="connsiteX23" fmla="*/ 1832673 w 3201892"/>
              <a:gd name="connsiteY23" fmla="*/ 42169 h 2148314"/>
              <a:gd name="connsiteX24" fmla="*/ 2276571 w 3201892"/>
              <a:gd name="connsiteY24" fmla="*/ 197534 h 2148314"/>
              <a:gd name="connsiteX25" fmla="*/ 2674600 w 3201892"/>
              <a:gd name="connsiteY25" fmla="*/ 463873 h 2148314"/>
              <a:gd name="connsiteX26" fmla="*/ 2702714 w 3201892"/>
              <a:gd name="connsiteY26" fmla="*/ 490507 h 2148314"/>
              <a:gd name="connsiteX27" fmla="*/ 2720471 w 3201892"/>
              <a:gd name="connsiteY27" fmla="*/ 505304 h 2148314"/>
              <a:gd name="connsiteX28" fmla="*/ 2721951 w 3201892"/>
              <a:gd name="connsiteY28" fmla="*/ 540816 h 2148314"/>
              <a:gd name="connsiteX29" fmla="*/ 2682000 w 3201892"/>
              <a:gd name="connsiteY29" fmla="*/ 579287 h 2148314"/>
              <a:gd name="connsiteX30" fmla="*/ 2440815 w 3201892"/>
              <a:gd name="connsiteY30" fmla="*/ 821954 h 2148314"/>
              <a:gd name="connsiteX31" fmla="*/ 2414181 w 3201892"/>
              <a:gd name="connsiteY31" fmla="*/ 820474 h 2148314"/>
              <a:gd name="connsiteX32" fmla="*/ 2141923 w 3201892"/>
              <a:gd name="connsiteY32" fmla="*/ 743531 h 2148314"/>
              <a:gd name="connsiteX33" fmla="*/ 1983598 w 3201892"/>
              <a:gd name="connsiteY33" fmla="*/ 981756 h 2148314"/>
              <a:gd name="connsiteX34" fmla="*/ 2019109 w 3201892"/>
              <a:gd name="connsiteY34" fmla="*/ 1101610 h 2148314"/>
              <a:gd name="connsiteX35" fmla="*/ 2050183 w 3201892"/>
              <a:gd name="connsiteY35" fmla="*/ 1140081 h 2148314"/>
              <a:gd name="connsiteX36" fmla="*/ 2062020 w 3201892"/>
              <a:gd name="connsiteY36" fmla="*/ 1150438 h 2148314"/>
              <a:gd name="connsiteX37" fmla="*/ 2062020 w 3201892"/>
              <a:gd name="connsiteY37" fmla="*/ 1197787 h 2148314"/>
              <a:gd name="connsiteX38" fmla="*/ 1493829 w 3201892"/>
              <a:gd name="connsiteY38" fmla="*/ 1765978 h 2148314"/>
              <a:gd name="connsiteX39" fmla="*/ 1480512 w 3201892"/>
              <a:gd name="connsiteY39" fmla="*/ 1776335 h 2148314"/>
              <a:gd name="connsiteX40" fmla="*/ 1477368 w 3201892"/>
              <a:gd name="connsiteY40" fmla="*/ 1765238 h 2148314"/>
              <a:gd name="connsiteX41" fmla="*/ 1424283 w 3201892"/>
              <a:gd name="connsiteY41" fmla="*/ 2140333 h 2148314"/>
              <a:gd name="connsiteX42" fmla="*/ 1480511 w 3201892"/>
              <a:gd name="connsiteY42" fmla="*/ 2087065 h 2148314"/>
              <a:gd name="connsiteX43" fmla="*/ 1727613 w 3201892"/>
              <a:gd name="connsiteY43" fmla="*/ 1839961 h 2148314"/>
              <a:gd name="connsiteX44" fmla="*/ 1973238 w 3201892"/>
              <a:gd name="connsiteY44" fmla="*/ 1594336 h 2148314"/>
              <a:gd name="connsiteX45" fmla="*/ 2004311 w 3201892"/>
              <a:gd name="connsiteY45" fmla="*/ 1591379 h 2148314"/>
              <a:gd name="connsiteX46" fmla="*/ 2332796 w 3201892"/>
              <a:gd name="connsiteY46" fmla="*/ 1544028 h 2148314"/>
              <a:gd name="connsiteX47" fmla="*/ 2344633 w 3201892"/>
              <a:gd name="connsiteY47" fmla="*/ 1530711 h 2148314"/>
              <a:gd name="connsiteX48" fmla="*/ 2377187 w 3201892"/>
              <a:gd name="connsiteY48" fmla="*/ 1453768 h 2148314"/>
              <a:gd name="connsiteX49" fmla="*/ 2343153 w 3201892"/>
              <a:gd name="connsiteY49" fmla="*/ 1258452 h 2148314"/>
              <a:gd name="connsiteX50" fmla="*/ 2347593 w 3201892"/>
              <a:gd name="connsiteY50" fmla="*/ 1219981 h 2148314"/>
              <a:gd name="connsiteX51" fmla="*/ 2362390 w 3201892"/>
              <a:gd name="connsiteY51" fmla="*/ 1206664 h 2148314"/>
              <a:gd name="connsiteX52" fmla="*/ 2551786 w 3201892"/>
              <a:gd name="connsiteY52" fmla="*/ 1015788 h 2148314"/>
              <a:gd name="connsiteX53" fmla="*/ 2603575 w 3201892"/>
              <a:gd name="connsiteY53" fmla="*/ 962520 h 2148314"/>
              <a:gd name="connsiteX54" fmla="*/ 2613932 w 3201892"/>
              <a:gd name="connsiteY54" fmla="*/ 943285 h 2148314"/>
              <a:gd name="connsiteX55" fmla="*/ 2667200 w 3201892"/>
              <a:gd name="connsiteY55" fmla="*/ 890017 h 2148314"/>
              <a:gd name="connsiteX56" fmla="*/ 2696794 w 3201892"/>
              <a:gd name="connsiteY56" fmla="*/ 890017 h 2148314"/>
              <a:gd name="connsiteX57" fmla="*/ 2760419 w 3201892"/>
              <a:gd name="connsiteY57" fmla="*/ 961042 h 2148314"/>
              <a:gd name="connsiteX58" fmla="*/ 2766339 w 3201892"/>
              <a:gd name="connsiteY58" fmla="*/ 981756 h 2148314"/>
              <a:gd name="connsiteX59" fmla="*/ 2939458 w 3201892"/>
              <a:gd name="connsiteY59" fmla="*/ 1230341 h 2148314"/>
              <a:gd name="connsiteX60" fmla="*/ 2976450 w 3201892"/>
              <a:gd name="connsiteY60" fmla="*/ 1296924 h 2148314"/>
              <a:gd name="connsiteX61" fmla="*/ 3062272 w 3201892"/>
              <a:gd name="connsiteY61" fmla="*/ 1477443 h 2148314"/>
              <a:gd name="connsiteX62" fmla="*/ 3188043 w 3201892"/>
              <a:gd name="connsiteY62" fmla="*/ 1959814 h 2148314"/>
              <a:gd name="connsiteX63" fmla="*/ 3195440 w 3201892"/>
              <a:gd name="connsiteY63" fmla="*/ 2020480 h 2148314"/>
              <a:gd name="connsiteX64" fmla="*/ 3201360 w 3201892"/>
              <a:gd name="connsiteY64" fmla="*/ 2119617 h 2148314"/>
              <a:gd name="connsiteX65" fmla="*/ 3179163 w 3201892"/>
              <a:gd name="connsiteY65" fmla="*/ 2144773 h 2148314"/>
              <a:gd name="connsiteX66" fmla="*/ 2442292 w 3201892"/>
              <a:gd name="connsiteY66" fmla="*/ 2144773 h 2148314"/>
              <a:gd name="connsiteX67" fmla="*/ 1450917 w 3201892"/>
              <a:gd name="connsiteY67" fmla="*/ 2144773 h 2148314"/>
              <a:gd name="connsiteX68" fmla="*/ 1424283 w 3201892"/>
              <a:gd name="connsiteY68" fmla="*/ 2140333 h 2148314"/>
              <a:gd name="connsiteX69" fmla="*/ 87779 w 3201892"/>
              <a:gd name="connsiteY69" fmla="*/ 1650933 h 2148314"/>
              <a:gd name="connsiteX70" fmla="*/ 120701 w 3201892"/>
              <a:gd name="connsiteY70" fmla="*/ 1724546 h 2148314"/>
              <a:gd name="connsiteX71" fmla="*/ 280505 w 3201892"/>
              <a:gd name="connsiteY71" fmla="*/ 1785212 h 2148314"/>
              <a:gd name="connsiteX72" fmla="*/ 372245 w 3201892"/>
              <a:gd name="connsiteY72" fmla="*/ 1724546 h 2148314"/>
              <a:gd name="connsiteX73" fmla="*/ 404797 w 3201892"/>
              <a:gd name="connsiteY73" fmla="*/ 1612093 h 2148314"/>
              <a:gd name="connsiteX74" fmla="*/ 240554 w 3201892"/>
              <a:gd name="connsiteY74" fmla="*/ 1477442 h 2148314"/>
              <a:gd name="connsiteX75" fmla="*/ 101466 w 3201892"/>
              <a:gd name="connsiteY75" fmla="*/ 1570661 h 2148314"/>
              <a:gd name="connsiteX76" fmla="*/ 87779 w 3201892"/>
              <a:gd name="connsiteY76" fmla="*/ 1650933 h 2148314"/>
              <a:gd name="connsiteX77" fmla="*/ 0 w 3201892"/>
              <a:gd name="connsiteY77" fmla="*/ 832939 h 2148314"/>
              <a:gd name="connsiteX78" fmla="*/ 0 w 3201892"/>
              <a:gd name="connsiteY78" fmla="*/ 803651 h 2148314"/>
              <a:gd name="connsiteX79" fmla="*/ 21564 w 3201892"/>
              <a:gd name="connsiteY79" fmla="*/ 784960 h 2148314"/>
              <a:gd name="connsiteX80" fmla="*/ 151775 w 3201892"/>
              <a:gd name="connsiteY80" fmla="*/ 675466 h 2148314"/>
              <a:gd name="connsiteX81" fmla="*/ 620827 w 3201892"/>
              <a:gd name="connsiteY81" fmla="*/ 416525 h 2148314"/>
              <a:gd name="connsiteX82" fmla="*/ 1094321 w 3201892"/>
              <a:gd name="connsiteY82" fmla="*/ 304069 h 2148314"/>
              <a:gd name="connsiteX83" fmla="*/ 1193458 w 3201892"/>
              <a:gd name="connsiteY83" fmla="*/ 296671 h 2148314"/>
              <a:gd name="connsiteX84" fmla="*/ 1196418 w 3201892"/>
              <a:gd name="connsiteY84" fmla="*/ 295191 h 2148314"/>
              <a:gd name="connsiteX85" fmla="*/ 1199376 w 3201892"/>
              <a:gd name="connsiteY85" fmla="*/ 295191 h 2148314"/>
              <a:gd name="connsiteX86" fmla="*/ 1248206 w 3201892"/>
              <a:gd name="connsiteY86" fmla="*/ 336622 h 2148314"/>
              <a:gd name="connsiteX87" fmla="*/ 1248206 w 3201892"/>
              <a:gd name="connsiteY87" fmla="*/ 2076706 h 2148314"/>
              <a:gd name="connsiteX88" fmla="*/ 1248206 w 3201892"/>
              <a:gd name="connsiteY88" fmla="*/ 2081145 h 2148314"/>
              <a:gd name="connsiteX89" fmla="*/ 1234889 w 3201892"/>
              <a:gd name="connsiteY89" fmla="*/ 2069308 h 2148314"/>
              <a:gd name="connsiteX90" fmla="*/ 1215653 w 3201892"/>
              <a:gd name="connsiteY90" fmla="*/ 2048594 h 2148314"/>
              <a:gd name="connsiteX91" fmla="*/ 521690 w 3201892"/>
              <a:gd name="connsiteY91" fmla="*/ 1354632 h 2148314"/>
              <a:gd name="connsiteX92" fmla="*/ 509853 w 3201892"/>
              <a:gd name="connsiteY92" fmla="*/ 1341315 h 2148314"/>
              <a:gd name="connsiteX93" fmla="*/ 549804 w 3201892"/>
              <a:gd name="connsiteY93" fmla="*/ 1333915 h 2148314"/>
              <a:gd name="connsiteX94" fmla="*/ 563121 w 3201892"/>
              <a:gd name="connsiteY94" fmla="*/ 1333915 h 2148314"/>
              <a:gd name="connsiteX95" fmla="*/ 579398 w 3201892"/>
              <a:gd name="connsiteY95" fmla="*/ 1319118 h 2148314"/>
              <a:gd name="connsiteX96" fmla="*/ 672616 w 3201892"/>
              <a:gd name="connsiteY96" fmla="*/ 1267330 h 2148314"/>
              <a:gd name="connsiteX97" fmla="*/ 718486 w 3201892"/>
              <a:gd name="connsiteY97" fmla="*/ 1215541 h 2148314"/>
              <a:gd name="connsiteX98" fmla="*/ 730323 w 3201892"/>
              <a:gd name="connsiteY98" fmla="*/ 1211104 h 2148314"/>
              <a:gd name="connsiteX99" fmla="*/ 758437 w 3201892"/>
              <a:gd name="connsiteY99" fmla="*/ 1129722 h 2148314"/>
              <a:gd name="connsiteX100" fmla="*/ 758437 w 3201892"/>
              <a:gd name="connsiteY100" fmla="*/ 1058699 h 2148314"/>
              <a:gd name="connsiteX101" fmla="*/ 711087 w 3201892"/>
              <a:gd name="connsiteY101" fmla="*/ 947723 h 2148314"/>
              <a:gd name="connsiteX102" fmla="*/ 563121 w 3201892"/>
              <a:gd name="connsiteY102" fmla="*/ 858943 h 2148314"/>
              <a:gd name="connsiteX103" fmla="*/ 554244 w 3201892"/>
              <a:gd name="connsiteY103" fmla="*/ 855983 h 2148314"/>
              <a:gd name="connsiteX104" fmla="*/ 483219 w 3201892"/>
              <a:gd name="connsiteY104" fmla="*/ 855983 h 2148314"/>
              <a:gd name="connsiteX105" fmla="*/ 394440 w 3201892"/>
              <a:gd name="connsiteY105" fmla="*/ 887057 h 2148314"/>
              <a:gd name="connsiteX106" fmla="*/ 277546 w 3201892"/>
              <a:gd name="connsiteY106" fmla="*/ 1089771 h 2148314"/>
              <a:gd name="connsiteX107" fmla="*/ 277546 w 3201892"/>
              <a:gd name="connsiteY107" fmla="*/ 1098650 h 2148314"/>
              <a:gd name="connsiteX108" fmla="*/ 273106 w 3201892"/>
              <a:gd name="connsiteY108" fmla="*/ 1106047 h 2148314"/>
              <a:gd name="connsiteX109" fmla="*/ 0 w 3201892"/>
              <a:gd name="connsiteY109" fmla="*/ 2144087 h 2148314"/>
              <a:gd name="connsiteX110" fmla="*/ 0 w 3201892"/>
              <a:gd name="connsiteY110" fmla="*/ 958944 h 2148314"/>
              <a:gd name="connsiteX111" fmla="*/ 2327 w 3201892"/>
              <a:gd name="connsiteY111" fmla="*/ 961039 h 2148314"/>
              <a:gd name="connsiteX112" fmla="*/ 1104679 w 3201892"/>
              <a:gd name="connsiteY112" fmla="*/ 2057470 h 2148314"/>
              <a:gd name="connsiteX113" fmla="*/ 1117996 w 3201892"/>
              <a:gd name="connsiteY113" fmla="*/ 2072267 h 2148314"/>
              <a:gd name="connsiteX114" fmla="*/ 1120953 w 3201892"/>
              <a:gd name="connsiteY114" fmla="*/ 2088544 h 2148314"/>
              <a:gd name="connsiteX115" fmla="*/ 1163864 w 3201892"/>
              <a:gd name="connsiteY115" fmla="*/ 2128493 h 2148314"/>
              <a:gd name="connsiteX116" fmla="*/ 1175701 w 3201892"/>
              <a:gd name="connsiteY116" fmla="*/ 2143290 h 2148314"/>
              <a:gd name="connsiteX117" fmla="*/ 1147587 w 3201892"/>
              <a:gd name="connsiteY117" fmla="*/ 2147730 h 2148314"/>
              <a:gd name="connsiteX118" fmla="*/ 110344 w 3201892"/>
              <a:gd name="connsiteY118" fmla="*/ 2147730 h 2148314"/>
              <a:gd name="connsiteX119" fmla="*/ 12687 w 3201892"/>
              <a:gd name="connsiteY119" fmla="*/ 2147730 h 21483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3201892" h="2148314">
                <a:moveTo>
                  <a:pt x="2501155" y="1847914"/>
                </a:moveTo>
                <a:cubicBezTo>
                  <a:pt x="2503421" y="1874271"/>
                  <a:pt x="2513686" y="1900998"/>
                  <a:pt x="2534032" y="1925783"/>
                </a:cubicBezTo>
                <a:cubicBezTo>
                  <a:pt x="2536989" y="1928740"/>
                  <a:pt x="2539949" y="1933180"/>
                  <a:pt x="2542909" y="1936140"/>
                </a:cubicBezTo>
                <a:cubicBezTo>
                  <a:pt x="2579900" y="1979049"/>
                  <a:pt x="2625771" y="1996805"/>
                  <a:pt x="2680517" y="1990888"/>
                </a:cubicBezTo>
                <a:cubicBezTo>
                  <a:pt x="2726388" y="1984968"/>
                  <a:pt x="2760419" y="1961294"/>
                  <a:pt x="2788533" y="1925783"/>
                </a:cubicBezTo>
                <a:cubicBezTo>
                  <a:pt x="2810728" y="1894709"/>
                  <a:pt x="2825525" y="1860677"/>
                  <a:pt x="2819605" y="1819246"/>
                </a:cubicBezTo>
                <a:cubicBezTo>
                  <a:pt x="2806288" y="1733424"/>
                  <a:pt x="2727868" y="1672759"/>
                  <a:pt x="2640566" y="1683116"/>
                </a:cubicBezTo>
                <a:cubicBezTo>
                  <a:pt x="2559555" y="1693104"/>
                  <a:pt x="2494357" y="1768844"/>
                  <a:pt x="2501155" y="1847914"/>
                </a:cubicBezTo>
                <a:close/>
                <a:moveTo>
                  <a:pt x="1615856" y="388573"/>
                </a:moveTo>
                <a:cubicBezTo>
                  <a:pt x="1614238" y="400757"/>
                  <a:pt x="1614238" y="412733"/>
                  <a:pt x="1615902" y="424478"/>
                </a:cubicBezTo>
                <a:cubicBezTo>
                  <a:pt x="1619231" y="447968"/>
                  <a:pt x="1629218" y="470533"/>
                  <a:pt x="1646234" y="491987"/>
                </a:cubicBezTo>
                <a:cubicBezTo>
                  <a:pt x="1663991" y="515662"/>
                  <a:pt x="1683228" y="534898"/>
                  <a:pt x="1709860" y="546735"/>
                </a:cubicBezTo>
                <a:cubicBezTo>
                  <a:pt x="1766088" y="573369"/>
                  <a:pt x="1850430" y="567450"/>
                  <a:pt x="1903696" y="491987"/>
                </a:cubicBezTo>
                <a:cubicBezTo>
                  <a:pt x="1922932" y="466833"/>
                  <a:pt x="1934769" y="440199"/>
                  <a:pt x="1934769" y="407647"/>
                </a:cubicBezTo>
                <a:cubicBezTo>
                  <a:pt x="1933290" y="361777"/>
                  <a:pt x="1915533" y="324785"/>
                  <a:pt x="1881501" y="292234"/>
                </a:cubicBezTo>
                <a:cubicBezTo>
                  <a:pt x="1803079" y="216771"/>
                  <a:pt x="1663991" y="249323"/>
                  <a:pt x="1625520" y="351419"/>
                </a:cubicBezTo>
                <a:cubicBezTo>
                  <a:pt x="1620711" y="363997"/>
                  <a:pt x="1617474" y="376389"/>
                  <a:pt x="1615856" y="388573"/>
                </a:cubicBezTo>
                <a:close/>
                <a:moveTo>
                  <a:pt x="1477368" y="1765238"/>
                </a:moveTo>
                <a:cubicBezTo>
                  <a:pt x="1477183" y="1761539"/>
                  <a:pt x="1477552" y="1757839"/>
                  <a:pt x="1477552" y="1754141"/>
                </a:cubicBezTo>
                <a:cubicBezTo>
                  <a:pt x="1477552" y="1197787"/>
                  <a:pt x="1477552" y="641435"/>
                  <a:pt x="1479032" y="86560"/>
                </a:cubicBezTo>
                <a:cubicBezTo>
                  <a:pt x="1479032" y="65844"/>
                  <a:pt x="1479032" y="46609"/>
                  <a:pt x="1479032" y="25892"/>
                </a:cubicBezTo>
                <a:cubicBezTo>
                  <a:pt x="1480512" y="738"/>
                  <a:pt x="1480512" y="738"/>
                  <a:pt x="1505666" y="738"/>
                </a:cubicBezTo>
                <a:cubicBezTo>
                  <a:pt x="1518983" y="738"/>
                  <a:pt x="1533780" y="-2219"/>
                  <a:pt x="1547097" y="3698"/>
                </a:cubicBezTo>
                <a:cubicBezTo>
                  <a:pt x="1643276" y="6658"/>
                  <a:pt x="1737974" y="21455"/>
                  <a:pt x="1832673" y="42169"/>
                </a:cubicBezTo>
                <a:cubicBezTo>
                  <a:pt x="1986558" y="74723"/>
                  <a:pt x="2134523" y="126512"/>
                  <a:pt x="2276571" y="197534"/>
                </a:cubicBezTo>
                <a:cubicBezTo>
                  <a:pt x="2420099" y="270037"/>
                  <a:pt x="2553269" y="358819"/>
                  <a:pt x="2674600" y="463873"/>
                </a:cubicBezTo>
                <a:cubicBezTo>
                  <a:pt x="2684960" y="472753"/>
                  <a:pt x="2695317" y="478670"/>
                  <a:pt x="2702714" y="490507"/>
                </a:cubicBezTo>
                <a:cubicBezTo>
                  <a:pt x="2708634" y="494947"/>
                  <a:pt x="2714551" y="500867"/>
                  <a:pt x="2720471" y="505304"/>
                </a:cubicBezTo>
                <a:cubicBezTo>
                  <a:pt x="2742665" y="524541"/>
                  <a:pt x="2741185" y="521581"/>
                  <a:pt x="2721951" y="540816"/>
                </a:cubicBezTo>
                <a:cubicBezTo>
                  <a:pt x="2716031" y="563012"/>
                  <a:pt x="2704194" y="574850"/>
                  <a:pt x="2682000" y="579287"/>
                </a:cubicBezTo>
                <a:cubicBezTo>
                  <a:pt x="2602097" y="660669"/>
                  <a:pt x="2520715" y="740572"/>
                  <a:pt x="2440815" y="821954"/>
                </a:cubicBezTo>
                <a:cubicBezTo>
                  <a:pt x="2430456" y="832311"/>
                  <a:pt x="2424538" y="833791"/>
                  <a:pt x="2414181" y="820474"/>
                </a:cubicBezTo>
                <a:cubicBezTo>
                  <a:pt x="2347596" y="737612"/>
                  <a:pt x="2239580" y="706540"/>
                  <a:pt x="2141923" y="743531"/>
                </a:cubicBezTo>
                <a:cubicBezTo>
                  <a:pt x="2042786" y="780523"/>
                  <a:pt x="1980638" y="875220"/>
                  <a:pt x="1983598" y="981756"/>
                </a:cubicBezTo>
                <a:cubicBezTo>
                  <a:pt x="1985078" y="1024667"/>
                  <a:pt x="1999875" y="1064619"/>
                  <a:pt x="2019109" y="1101610"/>
                </a:cubicBezTo>
                <a:cubicBezTo>
                  <a:pt x="2029469" y="1113447"/>
                  <a:pt x="2039826" y="1126764"/>
                  <a:pt x="2050183" y="1140081"/>
                </a:cubicBezTo>
                <a:cubicBezTo>
                  <a:pt x="2054623" y="1143041"/>
                  <a:pt x="2057581" y="1147478"/>
                  <a:pt x="2062020" y="1150438"/>
                </a:cubicBezTo>
                <a:cubicBezTo>
                  <a:pt x="2087175" y="1172633"/>
                  <a:pt x="2087175" y="1172633"/>
                  <a:pt x="2062020" y="1197787"/>
                </a:cubicBezTo>
                <a:cubicBezTo>
                  <a:pt x="1872624" y="1387185"/>
                  <a:pt x="1683228" y="1576582"/>
                  <a:pt x="1493829" y="1765978"/>
                </a:cubicBezTo>
                <a:cubicBezTo>
                  <a:pt x="1489392" y="1770418"/>
                  <a:pt x="1487912" y="1774856"/>
                  <a:pt x="1480512" y="1776335"/>
                </a:cubicBezTo>
                <a:cubicBezTo>
                  <a:pt x="1478294" y="1772636"/>
                  <a:pt x="1477554" y="1768937"/>
                  <a:pt x="1477368" y="1765238"/>
                </a:cubicBezTo>
                <a:close/>
                <a:moveTo>
                  <a:pt x="1424283" y="2140333"/>
                </a:moveTo>
                <a:cubicBezTo>
                  <a:pt x="1443520" y="2122576"/>
                  <a:pt x="1461274" y="2104822"/>
                  <a:pt x="1480511" y="2087065"/>
                </a:cubicBezTo>
                <a:cubicBezTo>
                  <a:pt x="1563371" y="2005683"/>
                  <a:pt x="1644753" y="1922823"/>
                  <a:pt x="1727613" y="1839961"/>
                </a:cubicBezTo>
                <a:cubicBezTo>
                  <a:pt x="1808995" y="1758581"/>
                  <a:pt x="1891858" y="1677198"/>
                  <a:pt x="1973238" y="1594336"/>
                </a:cubicBezTo>
                <a:cubicBezTo>
                  <a:pt x="1983597" y="1583979"/>
                  <a:pt x="1990994" y="1582499"/>
                  <a:pt x="2004311" y="1591379"/>
                </a:cubicBezTo>
                <a:cubicBezTo>
                  <a:pt x="2109368" y="1665361"/>
                  <a:pt x="2251416" y="1644645"/>
                  <a:pt x="2332796" y="1544028"/>
                </a:cubicBezTo>
                <a:cubicBezTo>
                  <a:pt x="2337236" y="1539590"/>
                  <a:pt x="2340195" y="1535151"/>
                  <a:pt x="2344633" y="1530711"/>
                </a:cubicBezTo>
                <a:cubicBezTo>
                  <a:pt x="2356470" y="1505557"/>
                  <a:pt x="2371267" y="1481882"/>
                  <a:pt x="2377187" y="1453768"/>
                </a:cubicBezTo>
                <a:cubicBezTo>
                  <a:pt x="2393464" y="1384225"/>
                  <a:pt x="2384584" y="1317640"/>
                  <a:pt x="2343153" y="1258452"/>
                </a:cubicBezTo>
                <a:cubicBezTo>
                  <a:pt x="2331316" y="1242178"/>
                  <a:pt x="2331316" y="1231820"/>
                  <a:pt x="2347593" y="1219981"/>
                </a:cubicBezTo>
                <a:cubicBezTo>
                  <a:pt x="2353513" y="1215544"/>
                  <a:pt x="2357950" y="1211104"/>
                  <a:pt x="2362390" y="1206664"/>
                </a:cubicBezTo>
                <a:cubicBezTo>
                  <a:pt x="2424535" y="1143039"/>
                  <a:pt x="2488161" y="1079413"/>
                  <a:pt x="2551786" y="1015788"/>
                </a:cubicBezTo>
                <a:cubicBezTo>
                  <a:pt x="2569543" y="998033"/>
                  <a:pt x="2585820" y="980277"/>
                  <a:pt x="2603575" y="962520"/>
                </a:cubicBezTo>
                <a:cubicBezTo>
                  <a:pt x="2606534" y="956602"/>
                  <a:pt x="2608014" y="949205"/>
                  <a:pt x="2613932" y="943285"/>
                </a:cubicBezTo>
                <a:cubicBezTo>
                  <a:pt x="2631689" y="925528"/>
                  <a:pt x="2649445" y="907774"/>
                  <a:pt x="2667200" y="890017"/>
                </a:cubicBezTo>
                <a:cubicBezTo>
                  <a:pt x="2677559" y="879660"/>
                  <a:pt x="2687917" y="879660"/>
                  <a:pt x="2696794" y="890017"/>
                </a:cubicBezTo>
                <a:cubicBezTo>
                  <a:pt x="2718988" y="913691"/>
                  <a:pt x="2739705" y="935888"/>
                  <a:pt x="2760419" y="961042"/>
                </a:cubicBezTo>
                <a:cubicBezTo>
                  <a:pt x="2764859" y="966959"/>
                  <a:pt x="2764859" y="974359"/>
                  <a:pt x="2766339" y="981756"/>
                </a:cubicBezTo>
                <a:cubicBezTo>
                  <a:pt x="2829964" y="1060179"/>
                  <a:pt x="2889150" y="1143039"/>
                  <a:pt x="2939458" y="1230341"/>
                </a:cubicBezTo>
                <a:cubicBezTo>
                  <a:pt x="2952775" y="1252535"/>
                  <a:pt x="2964613" y="1274729"/>
                  <a:pt x="2976450" y="1296924"/>
                </a:cubicBezTo>
                <a:cubicBezTo>
                  <a:pt x="3009004" y="1354632"/>
                  <a:pt x="3037118" y="1415297"/>
                  <a:pt x="3062272" y="1477443"/>
                </a:cubicBezTo>
                <a:cubicBezTo>
                  <a:pt x="3125897" y="1632807"/>
                  <a:pt x="3167326" y="1794092"/>
                  <a:pt x="3188043" y="1959814"/>
                </a:cubicBezTo>
                <a:cubicBezTo>
                  <a:pt x="3191002" y="1979049"/>
                  <a:pt x="3191002" y="1999765"/>
                  <a:pt x="3195440" y="2020480"/>
                </a:cubicBezTo>
                <a:cubicBezTo>
                  <a:pt x="3195440" y="2054511"/>
                  <a:pt x="3199880" y="2087065"/>
                  <a:pt x="3201360" y="2119617"/>
                </a:cubicBezTo>
                <a:cubicBezTo>
                  <a:pt x="3202840" y="2143293"/>
                  <a:pt x="3202840" y="2144773"/>
                  <a:pt x="3179163" y="2144773"/>
                </a:cubicBezTo>
                <a:cubicBezTo>
                  <a:pt x="2933541" y="2144773"/>
                  <a:pt x="2687917" y="2144773"/>
                  <a:pt x="2442292" y="2144773"/>
                </a:cubicBezTo>
                <a:cubicBezTo>
                  <a:pt x="2112326" y="2144773"/>
                  <a:pt x="1780881" y="2144773"/>
                  <a:pt x="1450917" y="2144773"/>
                </a:cubicBezTo>
                <a:cubicBezTo>
                  <a:pt x="1442040" y="2144773"/>
                  <a:pt x="1431680" y="2147731"/>
                  <a:pt x="1424283" y="2140333"/>
                </a:cubicBezTo>
                <a:close/>
                <a:moveTo>
                  <a:pt x="87779" y="1650933"/>
                </a:moveTo>
                <a:cubicBezTo>
                  <a:pt x="91108" y="1676827"/>
                  <a:pt x="102205" y="1701611"/>
                  <a:pt x="120701" y="1724546"/>
                </a:cubicBezTo>
                <a:cubicBezTo>
                  <a:pt x="162132" y="1776335"/>
                  <a:pt x="215400" y="1798529"/>
                  <a:pt x="280505" y="1785212"/>
                </a:cubicBezTo>
                <a:cubicBezTo>
                  <a:pt x="318977" y="1776335"/>
                  <a:pt x="348571" y="1754140"/>
                  <a:pt x="372245" y="1724546"/>
                </a:cubicBezTo>
                <a:cubicBezTo>
                  <a:pt x="398879" y="1691993"/>
                  <a:pt x="410716" y="1655001"/>
                  <a:pt x="404797" y="1612093"/>
                </a:cubicBezTo>
                <a:cubicBezTo>
                  <a:pt x="392959" y="1535150"/>
                  <a:pt x="320457" y="1473002"/>
                  <a:pt x="240554" y="1477442"/>
                </a:cubicBezTo>
                <a:cubicBezTo>
                  <a:pt x="175449" y="1481882"/>
                  <a:pt x="128100" y="1512954"/>
                  <a:pt x="101466" y="1570661"/>
                </a:cubicBezTo>
                <a:cubicBezTo>
                  <a:pt x="88889" y="1598036"/>
                  <a:pt x="84450" y="1625039"/>
                  <a:pt x="87779" y="1650933"/>
                </a:cubicBezTo>
                <a:close/>
                <a:moveTo>
                  <a:pt x="0" y="832939"/>
                </a:moveTo>
                <a:lnTo>
                  <a:pt x="0" y="803651"/>
                </a:lnTo>
                <a:lnTo>
                  <a:pt x="21564" y="784960"/>
                </a:lnTo>
                <a:cubicBezTo>
                  <a:pt x="61515" y="745009"/>
                  <a:pt x="105904" y="709498"/>
                  <a:pt x="151775" y="675466"/>
                </a:cubicBezTo>
                <a:cubicBezTo>
                  <a:pt x="295303" y="565970"/>
                  <a:pt x="452147" y="480150"/>
                  <a:pt x="620827" y="416525"/>
                </a:cubicBezTo>
                <a:cubicBezTo>
                  <a:pt x="774712" y="358817"/>
                  <a:pt x="931557" y="321825"/>
                  <a:pt x="1094321" y="304069"/>
                </a:cubicBezTo>
                <a:cubicBezTo>
                  <a:pt x="1126873" y="299631"/>
                  <a:pt x="1160904" y="295191"/>
                  <a:pt x="1193458" y="296671"/>
                </a:cubicBezTo>
                <a:cubicBezTo>
                  <a:pt x="1194938" y="296671"/>
                  <a:pt x="1194938" y="295191"/>
                  <a:pt x="1196418" y="295191"/>
                </a:cubicBezTo>
                <a:cubicBezTo>
                  <a:pt x="1197898" y="295191"/>
                  <a:pt x="1197898" y="295191"/>
                  <a:pt x="1199376" y="295191"/>
                </a:cubicBezTo>
                <a:cubicBezTo>
                  <a:pt x="1240807" y="284834"/>
                  <a:pt x="1248206" y="292231"/>
                  <a:pt x="1248206" y="336622"/>
                </a:cubicBezTo>
                <a:cubicBezTo>
                  <a:pt x="1248206" y="916651"/>
                  <a:pt x="1248206" y="1496679"/>
                  <a:pt x="1248206" y="2076706"/>
                </a:cubicBezTo>
                <a:cubicBezTo>
                  <a:pt x="1249686" y="2078186"/>
                  <a:pt x="1249686" y="2079666"/>
                  <a:pt x="1248206" y="2081145"/>
                </a:cubicBezTo>
                <a:cubicBezTo>
                  <a:pt x="1237847" y="2082625"/>
                  <a:pt x="1234889" y="2078186"/>
                  <a:pt x="1234889" y="2069308"/>
                </a:cubicBezTo>
                <a:cubicBezTo>
                  <a:pt x="1228970" y="2061911"/>
                  <a:pt x="1223052" y="2055991"/>
                  <a:pt x="1215653" y="2048594"/>
                </a:cubicBezTo>
                <a:cubicBezTo>
                  <a:pt x="984825" y="1817766"/>
                  <a:pt x="752518" y="1585459"/>
                  <a:pt x="521690" y="1354632"/>
                </a:cubicBezTo>
                <a:cubicBezTo>
                  <a:pt x="517251" y="1350192"/>
                  <a:pt x="514293" y="1345752"/>
                  <a:pt x="509853" y="1341315"/>
                </a:cubicBezTo>
                <a:cubicBezTo>
                  <a:pt x="521690" y="1332435"/>
                  <a:pt x="537967" y="1339835"/>
                  <a:pt x="549804" y="1333915"/>
                </a:cubicBezTo>
                <a:cubicBezTo>
                  <a:pt x="554244" y="1333915"/>
                  <a:pt x="558682" y="1333915"/>
                  <a:pt x="563121" y="1333915"/>
                </a:cubicBezTo>
                <a:cubicBezTo>
                  <a:pt x="563121" y="1323558"/>
                  <a:pt x="571999" y="1322078"/>
                  <a:pt x="579398" y="1319118"/>
                </a:cubicBezTo>
                <a:cubicBezTo>
                  <a:pt x="613430" y="1307281"/>
                  <a:pt x="644504" y="1291006"/>
                  <a:pt x="672616" y="1267330"/>
                </a:cubicBezTo>
                <a:cubicBezTo>
                  <a:pt x="690372" y="1252535"/>
                  <a:pt x="702209" y="1231818"/>
                  <a:pt x="718486" y="1215541"/>
                </a:cubicBezTo>
                <a:cubicBezTo>
                  <a:pt x="722924" y="1215541"/>
                  <a:pt x="727364" y="1212584"/>
                  <a:pt x="730323" y="1211104"/>
                </a:cubicBezTo>
                <a:cubicBezTo>
                  <a:pt x="742161" y="1185950"/>
                  <a:pt x="752518" y="1157836"/>
                  <a:pt x="758437" y="1129722"/>
                </a:cubicBezTo>
                <a:cubicBezTo>
                  <a:pt x="761395" y="1106047"/>
                  <a:pt x="761395" y="1082373"/>
                  <a:pt x="758437" y="1058699"/>
                </a:cubicBezTo>
                <a:cubicBezTo>
                  <a:pt x="749558" y="1018748"/>
                  <a:pt x="736241" y="980276"/>
                  <a:pt x="711087" y="947723"/>
                </a:cubicBezTo>
                <a:cubicBezTo>
                  <a:pt x="672616" y="900374"/>
                  <a:pt x="623787" y="869300"/>
                  <a:pt x="563121" y="858943"/>
                </a:cubicBezTo>
                <a:cubicBezTo>
                  <a:pt x="560162" y="858943"/>
                  <a:pt x="557202" y="857463"/>
                  <a:pt x="554244" y="855983"/>
                </a:cubicBezTo>
                <a:cubicBezTo>
                  <a:pt x="530568" y="853025"/>
                  <a:pt x="506893" y="853025"/>
                  <a:pt x="483219" y="855983"/>
                </a:cubicBezTo>
                <a:cubicBezTo>
                  <a:pt x="452147" y="861903"/>
                  <a:pt x="422554" y="869300"/>
                  <a:pt x="394440" y="887057"/>
                </a:cubicBezTo>
                <a:cubicBezTo>
                  <a:pt x="318977" y="934406"/>
                  <a:pt x="280506" y="1002471"/>
                  <a:pt x="277546" y="1089771"/>
                </a:cubicBezTo>
                <a:cubicBezTo>
                  <a:pt x="277546" y="1092730"/>
                  <a:pt x="277546" y="1095690"/>
                  <a:pt x="277546" y="1098650"/>
                </a:cubicBezTo>
                <a:cubicBezTo>
                  <a:pt x="276066" y="1098650"/>
                  <a:pt x="276066" y="1100128"/>
                  <a:pt x="273106" y="1106047"/>
                </a:cubicBezTo>
                <a:close/>
                <a:moveTo>
                  <a:pt x="0" y="2144087"/>
                </a:moveTo>
                <a:lnTo>
                  <a:pt x="0" y="958944"/>
                </a:lnTo>
                <a:lnTo>
                  <a:pt x="2327" y="961039"/>
                </a:lnTo>
                <a:cubicBezTo>
                  <a:pt x="369285" y="1326517"/>
                  <a:pt x="734761" y="1693473"/>
                  <a:pt x="1104679" y="2057470"/>
                </a:cubicBezTo>
                <a:cubicBezTo>
                  <a:pt x="1109116" y="2063390"/>
                  <a:pt x="1113556" y="2067828"/>
                  <a:pt x="1117996" y="2072267"/>
                </a:cubicBezTo>
                <a:cubicBezTo>
                  <a:pt x="1122433" y="2076705"/>
                  <a:pt x="1123913" y="2082625"/>
                  <a:pt x="1120953" y="2088544"/>
                </a:cubicBezTo>
                <a:cubicBezTo>
                  <a:pt x="1135750" y="2101861"/>
                  <a:pt x="1147587" y="2118136"/>
                  <a:pt x="1163864" y="2128493"/>
                </a:cubicBezTo>
                <a:cubicBezTo>
                  <a:pt x="1174222" y="2128493"/>
                  <a:pt x="1178661" y="2132933"/>
                  <a:pt x="1175701" y="2143290"/>
                </a:cubicBezTo>
                <a:cubicBezTo>
                  <a:pt x="1168304" y="2150690"/>
                  <a:pt x="1157947" y="2147730"/>
                  <a:pt x="1147587" y="2147730"/>
                </a:cubicBezTo>
                <a:cubicBezTo>
                  <a:pt x="801346" y="2147730"/>
                  <a:pt x="456585" y="2147730"/>
                  <a:pt x="110344" y="2147730"/>
                </a:cubicBezTo>
                <a:cubicBezTo>
                  <a:pt x="77792" y="2147730"/>
                  <a:pt x="45238" y="2147730"/>
                  <a:pt x="12687" y="2147730"/>
                </a:cubicBezTo>
                <a:close/>
              </a:path>
            </a:pathLst>
          </a:custGeom>
          <a:solidFill>
            <a:schemeClr val="bg1">
              <a:alpha val="40000"/>
            </a:schemeClr>
          </a:solidFill>
          <a:ln w="701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3242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452834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aphic 14">
            <a:extLst>
              <a:ext uri="{FF2B5EF4-FFF2-40B4-BE49-F238E27FC236}">
                <a16:creationId xmlns:a16="http://schemas.microsoft.com/office/drawing/2014/main" id="{D09A2AF4-17BF-4A25-A87E-E1829C5DE226}"/>
              </a:ext>
            </a:extLst>
          </p:cNvPr>
          <p:cNvGrpSpPr/>
          <p:nvPr userDrawn="1"/>
        </p:nvGrpSpPr>
        <p:grpSpPr>
          <a:xfrm>
            <a:off x="6938803" y="1532913"/>
            <a:ext cx="4395454" cy="3457099"/>
            <a:chOff x="2444748" y="555045"/>
            <a:chExt cx="7282048" cy="5727454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9E75E5F-71B5-49C0-9580-682356268640}"/>
                </a:ext>
              </a:extLst>
            </p:cNvPr>
            <p:cNvSpPr/>
            <p:nvPr/>
          </p:nvSpPr>
          <p:spPr>
            <a:xfrm>
              <a:off x="4964693" y="5443837"/>
              <a:ext cx="2168250" cy="818208"/>
            </a:xfrm>
            <a:custGeom>
              <a:avLst/>
              <a:gdLst>
                <a:gd name="connsiteX0" fmla="*/ 1941333 w 2168250"/>
                <a:gd name="connsiteY0" fmla="*/ 525699 h 818207"/>
                <a:gd name="connsiteX1" fmla="*/ 1785874 w 2168250"/>
                <a:gd name="connsiteY1" fmla="*/ 30683 h 818207"/>
                <a:gd name="connsiteX2" fmla="*/ 1114943 w 2168250"/>
                <a:gd name="connsiteY2" fmla="*/ 30683 h 818207"/>
                <a:gd name="connsiteX3" fmla="*/ 1065851 w 2168250"/>
                <a:gd name="connsiteY3" fmla="*/ 30683 h 818207"/>
                <a:gd name="connsiteX4" fmla="*/ 390830 w 2168250"/>
                <a:gd name="connsiteY4" fmla="*/ 30683 h 818207"/>
                <a:gd name="connsiteX5" fmla="*/ 235370 w 2168250"/>
                <a:gd name="connsiteY5" fmla="*/ 525699 h 818207"/>
                <a:gd name="connsiteX6" fmla="*/ 259916 w 2168250"/>
                <a:gd name="connsiteY6" fmla="*/ 816162 h 818207"/>
                <a:gd name="connsiteX7" fmla="*/ 1065851 w 2168250"/>
                <a:gd name="connsiteY7" fmla="*/ 816162 h 818207"/>
                <a:gd name="connsiteX8" fmla="*/ 1114943 w 2168250"/>
                <a:gd name="connsiteY8" fmla="*/ 816162 h 818207"/>
                <a:gd name="connsiteX9" fmla="*/ 1920878 w 2168250"/>
                <a:gd name="connsiteY9" fmla="*/ 816162 h 818207"/>
                <a:gd name="connsiteX10" fmla="*/ 1941333 w 2168250"/>
                <a:gd name="connsiteY10" fmla="*/ 525699 h 81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8250" h="818207">
                  <a:moveTo>
                    <a:pt x="1941333" y="525699"/>
                  </a:moveTo>
                  <a:cubicBezTo>
                    <a:pt x="1789965" y="370239"/>
                    <a:pt x="1785874" y="30683"/>
                    <a:pt x="1785874" y="30683"/>
                  </a:cubicBezTo>
                  <a:lnTo>
                    <a:pt x="1114943" y="30683"/>
                  </a:lnTo>
                  <a:lnTo>
                    <a:pt x="1065851" y="30683"/>
                  </a:lnTo>
                  <a:lnTo>
                    <a:pt x="390830" y="30683"/>
                  </a:lnTo>
                  <a:cubicBezTo>
                    <a:pt x="390830" y="30683"/>
                    <a:pt x="386739" y="366148"/>
                    <a:pt x="235370" y="525699"/>
                  </a:cubicBezTo>
                  <a:cubicBezTo>
                    <a:pt x="84002" y="681158"/>
                    <a:pt x="-149188" y="816162"/>
                    <a:pt x="259916" y="816162"/>
                  </a:cubicBezTo>
                  <a:cubicBezTo>
                    <a:pt x="587199" y="816162"/>
                    <a:pt x="939029" y="816162"/>
                    <a:pt x="1065851" y="816162"/>
                  </a:cubicBezTo>
                  <a:cubicBezTo>
                    <a:pt x="1098579" y="816162"/>
                    <a:pt x="1114943" y="816162"/>
                    <a:pt x="1114943" y="816162"/>
                  </a:cubicBezTo>
                  <a:cubicBezTo>
                    <a:pt x="1245857" y="816162"/>
                    <a:pt x="1597686" y="816162"/>
                    <a:pt x="1920878" y="816162"/>
                  </a:cubicBezTo>
                  <a:cubicBezTo>
                    <a:pt x="2329982" y="816162"/>
                    <a:pt x="2092702" y="681158"/>
                    <a:pt x="1941333" y="525699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75000"/>
                  </a:schemeClr>
                </a:gs>
                <a:gs pos="53000">
                  <a:schemeClr val="bg1">
                    <a:lumMod val="85000"/>
                  </a:schemeClr>
                </a:gs>
                <a:gs pos="83000">
                  <a:schemeClr val="bg1">
                    <a:lumMod val="7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62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C922526E-A294-4273-B92B-E01D2661DF0A}"/>
                </a:ext>
              </a:extLst>
            </p:cNvPr>
            <p:cNvSpPr/>
            <p:nvPr/>
          </p:nvSpPr>
          <p:spPr>
            <a:xfrm>
              <a:off x="2444748" y="555045"/>
              <a:ext cx="7282048" cy="4950157"/>
            </a:xfrm>
            <a:custGeom>
              <a:avLst/>
              <a:gdLst>
                <a:gd name="connsiteX0" fmla="*/ 7038632 w 7282048"/>
                <a:gd name="connsiteY0" fmla="*/ 30683 h 4950157"/>
                <a:gd name="connsiteX1" fmla="*/ 3704436 w 7282048"/>
                <a:gd name="connsiteY1" fmla="*/ 30683 h 4950157"/>
                <a:gd name="connsiteX2" fmla="*/ 3589886 w 7282048"/>
                <a:gd name="connsiteY2" fmla="*/ 30683 h 4950157"/>
                <a:gd name="connsiteX3" fmla="*/ 259781 w 7282048"/>
                <a:gd name="connsiteY3" fmla="*/ 30683 h 4950157"/>
                <a:gd name="connsiteX4" fmla="*/ 30683 w 7282048"/>
                <a:gd name="connsiteY4" fmla="*/ 259781 h 4950157"/>
                <a:gd name="connsiteX5" fmla="*/ 30683 w 7282048"/>
                <a:gd name="connsiteY5" fmla="*/ 4698558 h 4950157"/>
                <a:gd name="connsiteX6" fmla="*/ 239326 w 7282048"/>
                <a:gd name="connsiteY6" fmla="*/ 4931748 h 4950157"/>
                <a:gd name="connsiteX7" fmla="*/ 7042723 w 7282048"/>
                <a:gd name="connsiteY7" fmla="*/ 4931748 h 4950157"/>
                <a:gd name="connsiteX8" fmla="*/ 7251366 w 7282048"/>
                <a:gd name="connsiteY8" fmla="*/ 4698558 h 4950157"/>
                <a:gd name="connsiteX9" fmla="*/ 7251366 w 7282048"/>
                <a:gd name="connsiteY9" fmla="*/ 259781 h 4950157"/>
                <a:gd name="connsiteX10" fmla="*/ 7038632 w 7282048"/>
                <a:gd name="connsiteY10" fmla="*/ 30683 h 495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82048" h="4950157">
                  <a:moveTo>
                    <a:pt x="7038632" y="30683"/>
                  </a:moveTo>
                  <a:lnTo>
                    <a:pt x="3704436" y="30683"/>
                  </a:lnTo>
                  <a:lnTo>
                    <a:pt x="3589886" y="30683"/>
                  </a:lnTo>
                  <a:lnTo>
                    <a:pt x="259781" y="30683"/>
                  </a:lnTo>
                  <a:cubicBezTo>
                    <a:pt x="141141" y="30683"/>
                    <a:pt x="30683" y="128868"/>
                    <a:pt x="30683" y="259781"/>
                  </a:cubicBezTo>
                  <a:lnTo>
                    <a:pt x="30683" y="4698558"/>
                  </a:lnTo>
                  <a:cubicBezTo>
                    <a:pt x="30683" y="4829472"/>
                    <a:pt x="124777" y="4931748"/>
                    <a:pt x="239326" y="4931748"/>
                  </a:cubicBezTo>
                  <a:lnTo>
                    <a:pt x="7042723" y="4931748"/>
                  </a:lnTo>
                  <a:cubicBezTo>
                    <a:pt x="7157272" y="4931748"/>
                    <a:pt x="7251366" y="4825380"/>
                    <a:pt x="7251366" y="4698558"/>
                  </a:cubicBezTo>
                  <a:lnTo>
                    <a:pt x="7251366" y="259781"/>
                  </a:lnTo>
                  <a:cubicBezTo>
                    <a:pt x="7251366" y="128868"/>
                    <a:pt x="7157272" y="30683"/>
                    <a:pt x="7038632" y="30683"/>
                  </a:cubicBez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90803D58-4984-4852-9C65-D40BB68CD891}"/>
                </a:ext>
              </a:extLst>
            </p:cNvPr>
            <p:cNvSpPr/>
            <p:nvPr/>
          </p:nvSpPr>
          <p:spPr>
            <a:xfrm>
              <a:off x="8706599" y="5435655"/>
              <a:ext cx="490925" cy="81821"/>
            </a:xfrm>
            <a:custGeom>
              <a:avLst/>
              <a:gdLst>
                <a:gd name="connsiteX0" fmla="*/ 32212 w 490924"/>
                <a:gd name="connsiteY0" fmla="*/ 30683 h 81820"/>
                <a:gd name="connsiteX1" fmla="*/ 64939 w 490924"/>
                <a:gd name="connsiteY1" fmla="*/ 71593 h 81820"/>
                <a:gd name="connsiteX2" fmla="*/ 461771 w 490924"/>
                <a:gd name="connsiteY2" fmla="*/ 71593 h 81820"/>
                <a:gd name="connsiteX3" fmla="*/ 498590 w 490924"/>
                <a:gd name="connsiteY3" fmla="*/ 30683 h 81820"/>
                <a:gd name="connsiteX4" fmla="*/ 32212 w 490924"/>
                <a:gd name="connsiteY4" fmla="*/ 30683 h 81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0924" h="81820">
                  <a:moveTo>
                    <a:pt x="32212" y="30683"/>
                  </a:moveTo>
                  <a:cubicBezTo>
                    <a:pt x="32212" y="30683"/>
                    <a:pt x="19938" y="67502"/>
                    <a:pt x="64939" y="71593"/>
                  </a:cubicBezTo>
                  <a:lnTo>
                    <a:pt x="461771" y="71593"/>
                  </a:lnTo>
                  <a:cubicBezTo>
                    <a:pt x="461771" y="71593"/>
                    <a:pt x="502681" y="75684"/>
                    <a:pt x="498590" y="30683"/>
                  </a:cubicBezTo>
                  <a:lnTo>
                    <a:pt x="32212" y="30683"/>
                  </a:ln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0DD253A3-4D74-48A8-AAEC-8FD49BB94155}"/>
                </a:ext>
              </a:extLst>
            </p:cNvPr>
            <p:cNvSpPr/>
            <p:nvPr/>
          </p:nvSpPr>
          <p:spPr>
            <a:xfrm>
              <a:off x="2481568" y="595956"/>
              <a:ext cx="7200228" cy="4336501"/>
            </a:xfrm>
            <a:custGeom>
              <a:avLst/>
              <a:gdLst>
                <a:gd name="connsiteX0" fmla="*/ 6973175 w 7200227"/>
                <a:gd name="connsiteY0" fmla="*/ 30683 h 4336501"/>
                <a:gd name="connsiteX1" fmla="*/ 3671707 w 7200227"/>
                <a:gd name="connsiteY1" fmla="*/ 30683 h 4336501"/>
                <a:gd name="connsiteX2" fmla="*/ 3561249 w 7200227"/>
                <a:gd name="connsiteY2" fmla="*/ 30683 h 4336501"/>
                <a:gd name="connsiteX3" fmla="*/ 259781 w 7200227"/>
                <a:gd name="connsiteY3" fmla="*/ 30683 h 4336501"/>
                <a:gd name="connsiteX4" fmla="*/ 30683 w 7200227"/>
                <a:gd name="connsiteY4" fmla="*/ 231144 h 4336501"/>
                <a:gd name="connsiteX5" fmla="*/ 30683 w 7200227"/>
                <a:gd name="connsiteY5" fmla="*/ 4330365 h 4336501"/>
                <a:gd name="connsiteX6" fmla="*/ 7185909 w 7200227"/>
                <a:gd name="connsiteY6" fmla="*/ 4330365 h 4336501"/>
                <a:gd name="connsiteX7" fmla="*/ 7185909 w 7200227"/>
                <a:gd name="connsiteY7" fmla="*/ 231144 h 4336501"/>
                <a:gd name="connsiteX8" fmla="*/ 6973175 w 7200227"/>
                <a:gd name="connsiteY8" fmla="*/ 30683 h 433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4336501">
                  <a:moveTo>
                    <a:pt x="6973175" y="30683"/>
                  </a:moveTo>
                  <a:lnTo>
                    <a:pt x="3671707" y="30683"/>
                  </a:lnTo>
                  <a:lnTo>
                    <a:pt x="3561249" y="30683"/>
                  </a:lnTo>
                  <a:lnTo>
                    <a:pt x="259781" y="30683"/>
                  </a:lnTo>
                  <a:cubicBezTo>
                    <a:pt x="141141" y="30683"/>
                    <a:pt x="30683" y="112504"/>
                    <a:pt x="30683" y="231144"/>
                  </a:cubicBezTo>
                  <a:lnTo>
                    <a:pt x="30683" y="4330365"/>
                  </a:lnTo>
                  <a:lnTo>
                    <a:pt x="7185909" y="4330365"/>
                  </a:lnTo>
                  <a:lnTo>
                    <a:pt x="7185909" y="231144"/>
                  </a:lnTo>
                  <a:cubicBezTo>
                    <a:pt x="7185909" y="112504"/>
                    <a:pt x="7091815" y="30683"/>
                    <a:pt x="6973175" y="30683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5FA20A0-4116-412E-9605-34479A2F7732}"/>
                </a:ext>
              </a:extLst>
            </p:cNvPr>
            <p:cNvSpPr/>
            <p:nvPr/>
          </p:nvSpPr>
          <p:spPr>
            <a:xfrm>
              <a:off x="4968919" y="6159768"/>
              <a:ext cx="2168250" cy="122731"/>
            </a:xfrm>
            <a:custGeom>
              <a:avLst/>
              <a:gdLst>
                <a:gd name="connsiteX0" fmla="*/ 30683 w 2168250"/>
                <a:gd name="connsiteY0" fmla="*/ 34774 h 122731"/>
                <a:gd name="connsiteX1" fmla="*/ 30683 w 2168250"/>
                <a:gd name="connsiteY1" fmla="*/ 34774 h 122731"/>
                <a:gd name="connsiteX2" fmla="*/ 30683 w 2168250"/>
                <a:gd name="connsiteY2" fmla="*/ 38865 h 122731"/>
                <a:gd name="connsiteX3" fmla="*/ 30683 w 2168250"/>
                <a:gd name="connsiteY3" fmla="*/ 38865 h 122731"/>
                <a:gd name="connsiteX4" fmla="*/ 263872 w 2168250"/>
                <a:gd name="connsiteY4" fmla="*/ 96140 h 122731"/>
                <a:gd name="connsiteX5" fmla="*/ 1069807 w 2168250"/>
                <a:gd name="connsiteY5" fmla="*/ 96140 h 122731"/>
                <a:gd name="connsiteX6" fmla="*/ 1118899 w 2168250"/>
                <a:gd name="connsiteY6" fmla="*/ 96140 h 122731"/>
                <a:gd name="connsiteX7" fmla="*/ 1924834 w 2168250"/>
                <a:gd name="connsiteY7" fmla="*/ 96140 h 122731"/>
                <a:gd name="connsiteX8" fmla="*/ 2153932 w 2168250"/>
                <a:gd name="connsiteY8" fmla="*/ 30683 h 122731"/>
                <a:gd name="connsiteX9" fmla="*/ 2137568 w 2168250"/>
                <a:gd name="connsiteY9" fmla="*/ 30683 h 122731"/>
                <a:gd name="connsiteX10" fmla="*/ 2137568 w 2168250"/>
                <a:gd name="connsiteY10" fmla="*/ 30683 h 122731"/>
                <a:gd name="connsiteX11" fmla="*/ 30683 w 2168250"/>
                <a:gd name="connsiteY11" fmla="*/ 30683 h 122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8250" h="122731">
                  <a:moveTo>
                    <a:pt x="30683" y="34774"/>
                  </a:moveTo>
                  <a:lnTo>
                    <a:pt x="30683" y="34774"/>
                  </a:lnTo>
                  <a:cubicBezTo>
                    <a:pt x="30683" y="38865"/>
                    <a:pt x="30683" y="38865"/>
                    <a:pt x="30683" y="38865"/>
                  </a:cubicBezTo>
                  <a:lnTo>
                    <a:pt x="30683" y="38865"/>
                  </a:lnTo>
                  <a:cubicBezTo>
                    <a:pt x="30683" y="79775"/>
                    <a:pt x="96139" y="96140"/>
                    <a:pt x="263872" y="96140"/>
                  </a:cubicBezTo>
                  <a:cubicBezTo>
                    <a:pt x="591155" y="96140"/>
                    <a:pt x="942984" y="96140"/>
                    <a:pt x="1069807" y="96140"/>
                  </a:cubicBezTo>
                  <a:cubicBezTo>
                    <a:pt x="1102535" y="96140"/>
                    <a:pt x="1118899" y="96140"/>
                    <a:pt x="1118899" y="96140"/>
                  </a:cubicBezTo>
                  <a:cubicBezTo>
                    <a:pt x="1249812" y="96140"/>
                    <a:pt x="1601642" y="96140"/>
                    <a:pt x="1924834" y="96140"/>
                  </a:cubicBezTo>
                  <a:cubicBezTo>
                    <a:pt x="2092566" y="96140"/>
                    <a:pt x="2149841" y="75684"/>
                    <a:pt x="2153932" y="30683"/>
                  </a:cubicBezTo>
                  <a:lnTo>
                    <a:pt x="2137568" y="30683"/>
                  </a:lnTo>
                  <a:lnTo>
                    <a:pt x="2137568" y="30683"/>
                  </a:lnTo>
                  <a:lnTo>
                    <a:pt x="30683" y="30683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D2C317E-14D0-44AD-BF2E-3987C043A975}"/>
                </a:ext>
              </a:extLst>
            </p:cNvPr>
            <p:cNvSpPr/>
            <p:nvPr/>
          </p:nvSpPr>
          <p:spPr>
            <a:xfrm>
              <a:off x="2481568" y="4903820"/>
              <a:ext cx="7200228" cy="572745"/>
            </a:xfrm>
            <a:custGeom>
              <a:avLst/>
              <a:gdLst>
                <a:gd name="connsiteX0" fmla="*/ 30683 w 7200227"/>
                <a:gd name="connsiteY0" fmla="*/ 362057 h 572745"/>
                <a:gd name="connsiteX1" fmla="*/ 259781 w 7200227"/>
                <a:gd name="connsiteY1" fmla="*/ 562518 h 572745"/>
                <a:gd name="connsiteX2" fmla="*/ 3561249 w 7200227"/>
                <a:gd name="connsiteY2" fmla="*/ 562518 h 572745"/>
                <a:gd name="connsiteX3" fmla="*/ 3671707 w 7200227"/>
                <a:gd name="connsiteY3" fmla="*/ 562518 h 572745"/>
                <a:gd name="connsiteX4" fmla="*/ 6973175 w 7200227"/>
                <a:gd name="connsiteY4" fmla="*/ 562518 h 572745"/>
                <a:gd name="connsiteX5" fmla="*/ 7185909 w 7200227"/>
                <a:gd name="connsiteY5" fmla="*/ 362057 h 572745"/>
                <a:gd name="connsiteX6" fmla="*/ 7185909 w 7200227"/>
                <a:gd name="connsiteY6" fmla="*/ 30683 h 572745"/>
                <a:gd name="connsiteX7" fmla="*/ 30683 w 7200227"/>
                <a:gd name="connsiteY7" fmla="*/ 30683 h 572745"/>
                <a:gd name="connsiteX8" fmla="*/ 30683 w 7200227"/>
                <a:gd name="connsiteY8" fmla="*/ 362057 h 572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572745">
                  <a:moveTo>
                    <a:pt x="30683" y="362057"/>
                  </a:moveTo>
                  <a:cubicBezTo>
                    <a:pt x="30683" y="464333"/>
                    <a:pt x="141141" y="562518"/>
                    <a:pt x="259781" y="562518"/>
                  </a:cubicBezTo>
                  <a:lnTo>
                    <a:pt x="3561249" y="562518"/>
                  </a:lnTo>
                  <a:lnTo>
                    <a:pt x="3671707" y="562518"/>
                  </a:lnTo>
                  <a:lnTo>
                    <a:pt x="6973175" y="562518"/>
                  </a:lnTo>
                  <a:cubicBezTo>
                    <a:pt x="7091815" y="562518"/>
                    <a:pt x="7185909" y="464333"/>
                    <a:pt x="7185909" y="362057"/>
                  </a:cubicBezTo>
                  <a:lnTo>
                    <a:pt x="7185909" y="30683"/>
                  </a:lnTo>
                  <a:lnTo>
                    <a:pt x="30683" y="30683"/>
                  </a:lnTo>
                  <a:lnTo>
                    <a:pt x="30683" y="362057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EA431446-6B05-41D3-9365-E8AF0C73C9D6}"/>
                </a:ext>
              </a:extLst>
            </p:cNvPr>
            <p:cNvSpPr/>
            <p:nvPr/>
          </p:nvSpPr>
          <p:spPr>
            <a:xfrm>
              <a:off x="2747714" y="910966"/>
              <a:ext cx="6676116" cy="3763756"/>
            </a:xfrm>
            <a:custGeom>
              <a:avLst/>
              <a:gdLst>
                <a:gd name="connsiteX0" fmla="*/ 30683 w 6586571"/>
                <a:gd name="connsiteY0" fmla="*/ 30683 h 3763755"/>
                <a:gd name="connsiteX1" fmla="*/ 6564071 w 6586571"/>
                <a:gd name="connsiteY1" fmla="*/ 30683 h 3763755"/>
                <a:gd name="connsiteX2" fmla="*/ 6564071 w 6586571"/>
                <a:gd name="connsiteY2" fmla="*/ 3753528 h 3763755"/>
                <a:gd name="connsiteX3" fmla="*/ 30683 w 6586571"/>
                <a:gd name="connsiteY3" fmla="*/ 3753528 h 3763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86571" h="3763755">
                  <a:moveTo>
                    <a:pt x="30683" y="30683"/>
                  </a:moveTo>
                  <a:lnTo>
                    <a:pt x="6564071" y="30683"/>
                  </a:lnTo>
                  <a:lnTo>
                    <a:pt x="6564071" y="3753528"/>
                  </a:lnTo>
                  <a:lnTo>
                    <a:pt x="30683" y="3753528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AC0D53A-318F-45B5-B98A-1FF9B699594F}"/>
                </a:ext>
              </a:extLst>
            </p:cNvPr>
            <p:cNvSpPr/>
            <p:nvPr/>
          </p:nvSpPr>
          <p:spPr>
            <a:xfrm>
              <a:off x="5654591" y="939518"/>
              <a:ext cx="3769239" cy="3736342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65F4E1-43A2-4742-A867-7EBB66F7D374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7108854" y="1700415"/>
            <a:ext cx="4056875" cy="237057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5618A71E-2FD6-4B23-8726-E28CC011495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6486846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188379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0">
            <a:extLst>
              <a:ext uri="{FF2B5EF4-FFF2-40B4-BE49-F238E27FC236}">
                <a16:creationId xmlns:a16="http://schemas.microsoft.com/office/drawing/2014/main" id="{153022F2-D855-4119-8159-5E792860E34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6937746" cy="6858000"/>
          </a:xfrm>
          <a:custGeom>
            <a:avLst/>
            <a:gdLst>
              <a:gd name="connsiteX0" fmla="*/ 4721285 w 6937746"/>
              <a:gd name="connsiteY0" fmla="*/ 4641539 h 6858000"/>
              <a:gd name="connsiteX1" fmla="*/ 6937746 w 6937746"/>
              <a:gd name="connsiteY1" fmla="*/ 6858000 h 6858000"/>
              <a:gd name="connsiteX2" fmla="*/ 2504824 w 6937746"/>
              <a:gd name="connsiteY2" fmla="*/ 6858000 h 6858000"/>
              <a:gd name="connsiteX3" fmla="*/ 2376433 w 6937746"/>
              <a:gd name="connsiteY3" fmla="*/ 2296687 h 6858000"/>
              <a:gd name="connsiteX4" fmla="*/ 4602775 w 6937746"/>
              <a:gd name="connsiteY4" fmla="*/ 4523028 h 6858000"/>
              <a:gd name="connsiteX5" fmla="*/ 2376433 w 6937746"/>
              <a:gd name="connsiteY5" fmla="*/ 6749369 h 6858000"/>
              <a:gd name="connsiteX6" fmla="*/ 150091 w 6937746"/>
              <a:gd name="connsiteY6" fmla="*/ 4523027 h 6858000"/>
              <a:gd name="connsiteX7" fmla="*/ 306688 w 6937746"/>
              <a:gd name="connsiteY7" fmla="*/ 0 h 6858000"/>
              <a:gd name="connsiteX8" fmla="*/ 4436095 w 6937746"/>
              <a:gd name="connsiteY8" fmla="*/ 0 h 6858000"/>
              <a:gd name="connsiteX9" fmla="*/ 2371391 w 6937746"/>
              <a:gd name="connsiteY9" fmla="*/ 2064703 h 6858000"/>
              <a:gd name="connsiteX10" fmla="*/ 0 w 6937746"/>
              <a:gd name="connsiteY10" fmla="*/ 0 h 6858000"/>
              <a:gd name="connsiteX11" fmla="*/ 79746 w 6937746"/>
              <a:gd name="connsiteY11" fmla="*/ 0 h 6858000"/>
              <a:gd name="connsiteX12" fmla="*/ 2257922 w 6937746"/>
              <a:gd name="connsiteY12" fmla="*/ 2178176 h 6858000"/>
              <a:gd name="connsiteX13" fmla="*/ 31580 w 6937746"/>
              <a:gd name="connsiteY13" fmla="*/ 4404516 h 6858000"/>
              <a:gd name="connsiteX14" fmla="*/ 0 w 6937746"/>
              <a:gd name="connsiteY14" fmla="*/ 437293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937746" h="6858000">
                <a:moveTo>
                  <a:pt x="4721285" y="4641539"/>
                </a:moveTo>
                <a:lnTo>
                  <a:pt x="6937746" y="6858000"/>
                </a:lnTo>
                <a:lnTo>
                  <a:pt x="2504824" y="6858000"/>
                </a:lnTo>
                <a:close/>
                <a:moveTo>
                  <a:pt x="2376433" y="2296687"/>
                </a:moveTo>
                <a:lnTo>
                  <a:pt x="4602775" y="4523028"/>
                </a:lnTo>
                <a:lnTo>
                  <a:pt x="2376433" y="6749369"/>
                </a:lnTo>
                <a:lnTo>
                  <a:pt x="150091" y="4523027"/>
                </a:lnTo>
                <a:close/>
                <a:moveTo>
                  <a:pt x="306688" y="0"/>
                </a:moveTo>
                <a:lnTo>
                  <a:pt x="4436095" y="0"/>
                </a:lnTo>
                <a:lnTo>
                  <a:pt x="2371391" y="2064703"/>
                </a:lnTo>
                <a:close/>
                <a:moveTo>
                  <a:pt x="0" y="0"/>
                </a:moveTo>
                <a:lnTo>
                  <a:pt x="79746" y="0"/>
                </a:lnTo>
                <a:lnTo>
                  <a:pt x="2257922" y="2178176"/>
                </a:lnTo>
                <a:lnTo>
                  <a:pt x="31580" y="4404516"/>
                </a:lnTo>
                <a:lnTo>
                  <a:pt x="0" y="437293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noFill/>
          </a:ln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455743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09740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ame 3">
            <a:extLst>
              <a:ext uri="{FF2B5EF4-FFF2-40B4-BE49-F238E27FC236}">
                <a16:creationId xmlns:a16="http://schemas.microsoft.com/office/drawing/2014/main" id="{5572DA0E-7139-4875-B891-B942C008A2D3}"/>
              </a:ext>
            </a:extLst>
          </p:cNvPr>
          <p:cNvSpPr/>
          <p:nvPr userDrawn="1"/>
        </p:nvSpPr>
        <p:spPr>
          <a:xfrm>
            <a:off x="419100" y="1271995"/>
            <a:ext cx="11353800" cy="4314010"/>
          </a:xfrm>
          <a:prstGeom prst="frame">
            <a:avLst>
              <a:gd name="adj1" fmla="val 72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A9EAD944-BF55-49B6-8314-4AAD62C015A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868938" y="1889760"/>
            <a:ext cx="3277824" cy="496824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1662967-CC84-4489-B1A3-F8A94ECCD0E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777707" y="-1"/>
            <a:ext cx="3277824" cy="3648891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</a:t>
            </a:r>
          </a:p>
        </p:txBody>
      </p:sp>
    </p:spTree>
    <p:extLst>
      <p:ext uri="{BB962C8B-B14F-4D97-AF65-F5344CB8AC3E}">
        <p14:creationId xmlns:p14="http://schemas.microsoft.com/office/powerpoint/2010/main" val="12163662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748309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960406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NG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248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244639275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3136765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97073889-D6DF-4C92-948B-7A57C91C6439}"/>
              </a:ext>
            </a:extLst>
          </p:cNvPr>
          <p:cNvSpPr/>
          <p:nvPr userDrawn="1"/>
        </p:nvSpPr>
        <p:spPr>
          <a:xfrm flipH="1">
            <a:off x="10564162" y="5765800"/>
            <a:ext cx="1627837" cy="1092200"/>
          </a:xfrm>
          <a:custGeom>
            <a:avLst/>
            <a:gdLst>
              <a:gd name="connsiteX0" fmla="*/ 2501155 w 3201892"/>
              <a:gd name="connsiteY0" fmla="*/ 1847914 h 2148314"/>
              <a:gd name="connsiteX1" fmla="*/ 2534032 w 3201892"/>
              <a:gd name="connsiteY1" fmla="*/ 1925783 h 2148314"/>
              <a:gd name="connsiteX2" fmla="*/ 2542909 w 3201892"/>
              <a:gd name="connsiteY2" fmla="*/ 1936140 h 2148314"/>
              <a:gd name="connsiteX3" fmla="*/ 2680517 w 3201892"/>
              <a:gd name="connsiteY3" fmla="*/ 1990888 h 2148314"/>
              <a:gd name="connsiteX4" fmla="*/ 2788533 w 3201892"/>
              <a:gd name="connsiteY4" fmla="*/ 1925783 h 2148314"/>
              <a:gd name="connsiteX5" fmla="*/ 2819605 w 3201892"/>
              <a:gd name="connsiteY5" fmla="*/ 1819246 h 2148314"/>
              <a:gd name="connsiteX6" fmla="*/ 2640566 w 3201892"/>
              <a:gd name="connsiteY6" fmla="*/ 1683116 h 2148314"/>
              <a:gd name="connsiteX7" fmla="*/ 2501155 w 3201892"/>
              <a:gd name="connsiteY7" fmla="*/ 1847914 h 2148314"/>
              <a:gd name="connsiteX8" fmla="*/ 1615856 w 3201892"/>
              <a:gd name="connsiteY8" fmla="*/ 388573 h 2148314"/>
              <a:gd name="connsiteX9" fmla="*/ 1615902 w 3201892"/>
              <a:gd name="connsiteY9" fmla="*/ 424478 h 2148314"/>
              <a:gd name="connsiteX10" fmla="*/ 1646234 w 3201892"/>
              <a:gd name="connsiteY10" fmla="*/ 491987 h 2148314"/>
              <a:gd name="connsiteX11" fmla="*/ 1709860 w 3201892"/>
              <a:gd name="connsiteY11" fmla="*/ 546735 h 2148314"/>
              <a:gd name="connsiteX12" fmla="*/ 1903696 w 3201892"/>
              <a:gd name="connsiteY12" fmla="*/ 491987 h 2148314"/>
              <a:gd name="connsiteX13" fmla="*/ 1934769 w 3201892"/>
              <a:gd name="connsiteY13" fmla="*/ 407647 h 2148314"/>
              <a:gd name="connsiteX14" fmla="*/ 1881501 w 3201892"/>
              <a:gd name="connsiteY14" fmla="*/ 292234 h 2148314"/>
              <a:gd name="connsiteX15" fmla="*/ 1625520 w 3201892"/>
              <a:gd name="connsiteY15" fmla="*/ 351419 h 2148314"/>
              <a:gd name="connsiteX16" fmla="*/ 1615856 w 3201892"/>
              <a:gd name="connsiteY16" fmla="*/ 388573 h 2148314"/>
              <a:gd name="connsiteX17" fmla="*/ 1477368 w 3201892"/>
              <a:gd name="connsiteY17" fmla="*/ 1765238 h 2148314"/>
              <a:gd name="connsiteX18" fmla="*/ 1477552 w 3201892"/>
              <a:gd name="connsiteY18" fmla="*/ 1754141 h 2148314"/>
              <a:gd name="connsiteX19" fmla="*/ 1479032 w 3201892"/>
              <a:gd name="connsiteY19" fmla="*/ 86560 h 2148314"/>
              <a:gd name="connsiteX20" fmla="*/ 1479032 w 3201892"/>
              <a:gd name="connsiteY20" fmla="*/ 25892 h 2148314"/>
              <a:gd name="connsiteX21" fmla="*/ 1505666 w 3201892"/>
              <a:gd name="connsiteY21" fmla="*/ 738 h 2148314"/>
              <a:gd name="connsiteX22" fmla="*/ 1547097 w 3201892"/>
              <a:gd name="connsiteY22" fmla="*/ 3698 h 2148314"/>
              <a:gd name="connsiteX23" fmla="*/ 1832673 w 3201892"/>
              <a:gd name="connsiteY23" fmla="*/ 42169 h 2148314"/>
              <a:gd name="connsiteX24" fmla="*/ 2276571 w 3201892"/>
              <a:gd name="connsiteY24" fmla="*/ 197534 h 2148314"/>
              <a:gd name="connsiteX25" fmla="*/ 2674600 w 3201892"/>
              <a:gd name="connsiteY25" fmla="*/ 463873 h 2148314"/>
              <a:gd name="connsiteX26" fmla="*/ 2702714 w 3201892"/>
              <a:gd name="connsiteY26" fmla="*/ 490507 h 2148314"/>
              <a:gd name="connsiteX27" fmla="*/ 2720471 w 3201892"/>
              <a:gd name="connsiteY27" fmla="*/ 505304 h 2148314"/>
              <a:gd name="connsiteX28" fmla="*/ 2721951 w 3201892"/>
              <a:gd name="connsiteY28" fmla="*/ 540816 h 2148314"/>
              <a:gd name="connsiteX29" fmla="*/ 2682000 w 3201892"/>
              <a:gd name="connsiteY29" fmla="*/ 579287 h 2148314"/>
              <a:gd name="connsiteX30" fmla="*/ 2440815 w 3201892"/>
              <a:gd name="connsiteY30" fmla="*/ 821954 h 2148314"/>
              <a:gd name="connsiteX31" fmla="*/ 2414181 w 3201892"/>
              <a:gd name="connsiteY31" fmla="*/ 820474 h 2148314"/>
              <a:gd name="connsiteX32" fmla="*/ 2141923 w 3201892"/>
              <a:gd name="connsiteY32" fmla="*/ 743531 h 2148314"/>
              <a:gd name="connsiteX33" fmla="*/ 1983598 w 3201892"/>
              <a:gd name="connsiteY33" fmla="*/ 981756 h 2148314"/>
              <a:gd name="connsiteX34" fmla="*/ 2019109 w 3201892"/>
              <a:gd name="connsiteY34" fmla="*/ 1101610 h 2148314"/>
              <a:gd name="connsiteX35" fmla="*/ 2050183 w 3201892"/>
              <a:gd name="connsiteY35" fmla="*/ 1140081 h 2148314"/>
              <a:gd name="connsiteX36" fmla="*/ 2062020 w 3201892"/>
              <a:gd name="connsiteY36" fmla="*/ 1150438 h 2148314"/>
              <a:gd name="connsiteX37" fmla="*/ 2062020 w 3201892"/>
              <a:gd name="connsiteY37" fmla="*/ 1197787 h 2148314"/>
              <a:gd name="connsiteX38" fmla="*/ 1493829 w 3201892"/>
              <a:gd name="connsiteY38" fmla="*/ 1765978 h 2148314"/>
              <a:gd name="connsiteX39" fmla="*/ 1480512 w 3201892"/>
              <a:gd name="connsiteY39" fmla="*/ 1776335 h 2148314"/>
              <a:gd name="connsiteX40" fmla="*/ 1477368 w 3201892"/>
              <a:gd name="connsiteY40" fmla="*/ 1765238 h 2148314"/>
              <a:gd name="connsiteX41" fmla="*/ 1424283 w 3201892"/>
              <a:gd name="connsiteY41" fmla="*/ 2140333 h 2148314"/>
              <a:gd name="connsiteX42" fmla="*/ 1480511 w 3201892"/>
              <a:gd name="connsiteY42" fmla="*/ 2087065 h 2148314"/>
              <a:gd name="connsiteX43" fmla="*/ 1727613 w 3201892"/>
              <a:gd name="connsiteY43" fmla="*/ 1839961 h 2148314"/>
              <a:gd name="connsiteX44" fmla="*/ 1973238 w 3201892"/>
              <a:gd name="connsiteY44" fmla="*/ 1594336 h 2148314"/>
              <a:gd name="connsiteX45" fmla="*/ 2004311 w 3201892"/>
              <a:gd name="connsiteY45" fmla="*/ 1591379 h 2148314"/>
              <a:gd name="connsiteX46" fmla="*/ 2332796 w 3201892"/>
              <a:gd name="connsiteY46" fmla="*/ 1544028 h 2148314"/>
              <a:gd name="connsiteX47" fmla="*/ 2344633 w 3201892"/>
              <a:gd name="connsiteY47" fmla="*/ 1530711 h 2148314"/>
              <a:gd name="connsiteX48" fmla="*/ 2377187 w 3201892"/>
              <a:gd name="connsiteY48" fmla="*/ 1453768 h 2148314"/>
              <a:gd name="connsiteX49" fmla="*/ 2343153 w 3201892"/>
              <a:gd name="connsiteY49" fmla="*/ 1258452 h 2148314"/>
              <a:gd name="connsiteX50" fmla="*/ 2347593 w 3201892"/>
              <a:gd name="connsiteY50" fmla="*/ 1219981 h 2148314"/>
              <a:gd name="connsiteX51" fmla="*/ 2362390 w 3201892"/>
              <a:gd name="connsiteY51" fmla="*/ 1206664 h 2148314"/>
              <a:gd name="connsiteX52" fmla="*/ 2551786 w 3201892"/>
              <a:gd name="connsiteY52" fmla="*/ 1015788 h 2148314"/>
              <a:gd name="connsiteX53" fmla="*/ 2603575 w 3201892"/>
              <a:gd name="connsiteY53" fmla="*/ 962520 h 2148314"/>
              <a:gd name="connsiteX54" fmla="*/ 2613932 w 3201892"/>
              <a:gd name="connsiteY54" fmla="*/ 943285 h 2148314"/>
              <a:gd name="connsiteX55" fmla="*/ 2667200 w 3201892"/>
              <a:gd name="connsiteY55" fmla="*/ 890017 h 2148314"/>
              <a:gd name="connsiteX56" fmla="*/ 2696794 w 3201892"/>
              <a:gd name="connsiteY56" fmla="*/ 890017 h 2148314"/>
              <a:gd name="connsiteX57" fmla="*/ 2760419 w 3201892"/>
              <a:gd name="connsiteY57" fmla="*/ 961042 h 2148314"/>
              <a:gd name="connsiteX58" fmla="*/ 2766339 w 3201892"/>
              <a:gd name="connsiteY58" fmla="*/ 981756 h 2148314"/>
              <a:gd name="connsiteX59" fmla="*/ 2939458 w 3201892"/>
              <a:gd name="connsiteY59" fmla="*/ 1230341 h 2148314"/>
              <a:gd name="connsiteX60" fmla="*/ 2976450 w 3201892"/>
              <a:gd name="connsiteY60" fmla="*/ 1296924 h 2148314"/>
              <a:gd name="connsiteX61" fmla="*/ 3062272 w 3201892"/>
              <a:gd name="connsiteY61" fmla="*/ 1477443 h 2148314"/>
              <a:gd name="connsiteX62" fmla="*/ 3188043 w 3201892"/>
              <a:gd name="connsiteY62" fmla="*/ 1959814 h 2148314"/>
              <a:gd name="connsiteX63" fmla="*/ 3195440 w 3201892"/>
              <a:gd name="connsiteY63" fmla="*/ 2020480 h 2148314"/>
              <a:gd name="connsiteX64" fmla="*/ 3201360 w 3201892"/>
              <a:gd name="connsiteY64" fmla="*/ 2119617 h 2148314"/>
              <a:gd name="connsiteX65" fmla="*/ 3179163 w 3201892"/>
              <a:gd name="connsiteY65" fmla="*/ 2144773 h 2148314"/>
              <a:gd name="connsiteX66" fmla="*/ 2442292 w 3201892"/>
              <a:gd name="connsiteY66" fmla="*/ 2144773 h 2148314"/>
              <a:gd name="connsiteX67" fmla="*/ 1450917 w 3201892"/>
              <a:gd name="connsiteY67" fmla="*/ 2144773 h 2148314"/>
              <a:gd name="connsiteX68" fmla="*/ 1424283 w 3201892"/>
              <a:gd name="connsiteY68" fmla="*/ 2140333 h 2148314"/>
              <a:gd name="connsiteX69" fmla="*/ 87779 w 3201892"/>
              <a:gd name="connsiteY69" fmla="*/ 1650933 h 2148314"/>
              <a:gd name="connsiteX70" fmla="*/ 120701 w 3201892"/>
              <a:gd name="connsiteY70" fmla="*/ 1724546 h 2148314"/>
              <a:gd name="connsiteX71" fmla="*/ 280505 w 3201892"/>
              <a:gd name="connsiteY71" fmla="*/ 1785212 h 2148314"/>
              <a:gd name="connsiteX72" fmla="*/ 372245 w 3201892"/>
              <a:gd name="connsiteY72" fmla="*/ 1724546 h 2148314"/>
              <a:gd name="connsiteX73" fmla="*/ 404797 w 3201892"/>
              <a:gd name="connsiteY73" fmla="*/ 1612093 h 2148314"/>
              <a:gd name="connsiteX74" fmla="*/ 240554 w 3201892"/>
              <a:gd name="connsiteY74" fmla="*/ 1477442 h 2148314"/>
              <a:gd name="connsiteX75" fmla="*/ 101466 w 3201892"/>
              <a:gd name="connsiteY75" fmla="*/ 1570661 h 2148314"/>
              <a:gd name="connsiteX76" fmla="*/ 87779 w 3201892"/>
              <a:gd name="connsiteY76" fmla="*/ 1650933 h 2148314"/>
              <a:gd name="connsiteX77" fmla="*/ 0 w 3201892"/>
              <a:gd name="connsiteY77" fmla="*/ 832939 h 2148314"/>
              <a:gd name="connsiteX78" fmla="*/ 0 w 3201892"/>
              <a:gd name="connsiteY78" fmla="*/ 803651 h 2148314"/>
              <a:gd name="connsiteX79" fmla="*/ 21564 w 3201892"/>
              <a:gd name="connsiteY79" fmla="*/ 784960 h 2148314"/>
              <a:gd name="connsiteX80" fmla="*/ 151775 w 3201892"/>
              <a:gd name="connsiteY80" fmla="*/ 675466 h 2148314"/>
              <a:gd name="connsiteX81" fmla="*/ 620827 w 3201892"/>
              <a:gd name="connsiteY81" fmla="*/ 416525 h 2148314"/>
              <a:gd name="connsiteX82" fmla="*/ 1094321 w 3201892"/>
              <a:gd name="connsiteY82" fmla="*/ 304069 h 2148314"/>
              <a:gd name="connsiteX83" fmla="*/ 1193458 w 3201892"/>
              <a:gd name="connsiteY83" fmla="*/ 296671 h 2148314"/>
              <a:gd name="connsiteX84" fmla="*/ 1196418 w 3201892"/>
              <a:gd name="connsiteY84" fmla="*/ 295191 h 2148314"/>
              <a:gd name="connsiteX85" fmla="*/ 1199376 w 3201892"/>
              <a:gd name="connsiteY85" fmla="*/ 295191 h 2148314"/>
              <a:gd name="connsiteX86" fmla="*/ 1248206 w 3201892"/>
              <a:gd name="connsiteY86" fmla="*/ 336622 h 2148314"/>
              <a:gd name="connsiteX87" fmla="*/ 1248206 w 3201892"/>
              <a:gd name="connsiteY87" fmla="*/ 2076706 h 2148314"/>
              <a:gd name="connsiteX88" fmla="*/ 1248206 w 3201892"/>
              <a:gd name="connsiteY88" fmla="*/ 2081145 h 2148314"/>
              <a:gd name="connsiteX89" fmla="*/ 1234889 w 3201892"/>
              <a:gd name="connsiteY89" fmla="*/ 2069308 h 2148314"/>
              <a:gd name="connsiteX90" fmla="*/ 1215653 w 3201892"/>
              <a:gd name="connsiteY90" fmla="*/ 2048594 h 2148314"/>
              <a:gd name="connsiteX91" fmla="*/ 521690 w 3201892"/>
              <a:gd name="connsiteY91" fmla="*/ 1354632 h 2148314"/>
              <a:gd name="connsiteX92" fmla="*/ 509853 w 3201892"/>
              <a:gd name="connsiteY92" fmla="*/ 1341315 h 2148314"/>
              <a:gd name="connsiteX93" fmla="*/ 549804 w 3201892"/>
              <a:gd name="connsiteY93" fmla="*/ 1333915 h 2148314"/>
              <a:gd name="connsiteX94" fmla="*/ 563121 w 3201892"/>
              <a:gd name="connsiteY94" fmla="*/ 1333915 h 2148314"/>
              <a:gd name="connsiteX95" fmla="*/ 579398 w 3201892"/>
              <a:gd name="connsiteY95" fmla="*/ 1319118 h 2148314"/>
              <a:gd name="connsiteX96" fmla="*/ 672616 w 3201892"/>
              <a:gd name="connsiteY96" fmla="*/ 1267330 h 2148314"/>
              <a:gd name="connsiteX97" fmla="*/ 718486 w 3201892"/>
              <a:gd name="connsiteY97" fmla="*/ 1215541 h 2148314"/>
              <a:gd name="connsiteX98" fmla="*/ 730323 w 3201892"/>
              <a:gd name="connsiteY98" fmla="*/ 1211104 h 2148314"/>
              <a:gd name="connsiteX99" fmla="*/ 758437 w 3201892"/>
              <a:gd name="connsiteY99" fmla="*/ 1129722 h 2148314"/>
              <a:gd name="connsiteX100" fmla="*/ 758437 w 3201892"/>
              <a:gd name="connsiteY100" fmla="*/ 1058699 h 2148314"/>
              <a:gd name="connsiteX101" fmla="*/ 711087 w 3201892"/>
              <a:gd name="connsiteY101" fmla="*/ 947723 h 2148314"/>
              <a:gd name="connsiteX102" fmla="*/ 563121 w 3201892"/>
              <a:gd name="connsiteY102" fmla="*/ 858943 h 2148314"/>
              <a:gd name="connsiteX103" fmla="*/ 554244 w 3201892"/>
              <a:gd name="connsiteY103" fmla="*/ 855983 h 2148314"/>
              <a:gd name="connsiteX104" fmla="*/ 483219 w 3201892"/>
              <a:gd name="connsiteY104" fmla="*/ 855983 h 2148314"/>
              <a:gd name="connsiteX105" fmla="*/ 394440 w 3201892"/>
              <a:gd name="connsiteY105" fmla="*/ 887057 h 2148314"/>
              <a:gd name="connsiteX106" fmla="*/ 277546 w 3201892"/>
              <a:gd name="connsiteY106" fmla="*/ 1089771 h 2148314"/>
              <a:gd name="connsiteX107" fmla="*/ 277546 w 3201892"/>
              <a:gd name="connsiteY107" fmla="*/ 1098650 h 2148314"/>
              <a:gd name="connsiteX108" fmla="*/ 273106 w 3201892"/>
              <a:gd name="connsiteY108" fmla="*/ 1106047 h 2148314"/>
              <a:gd name="connsiteX109" fmla="*/ 0 w 3201892"/>
              <a:gd name="connsiteY109" fmla="*/ 2144087 h 2148314"/>
              <a:gd name="connsiteX110" fmla="*/ 0 w 3201892"/>
              <a:gd name="connsiteY110" fmla="*/ 958944 h 2148314"/>
              <a:gd name="connsiteX111" fmla="*/ 2327 w 3201892"/>
              <a:gd name="connsiteY111" fmla="*/ 961039 h 2148314"/>
              <a:gd name="connsiteX112" fmla="*/ 1104679 w 3201892"/>
              <a:gd name="connsiteY112" fmla="*/ 2057470 h 2148314"/>
              <a:gd name="connsiteX113" fmla="*/ 1117996 w 3201892"/>
              <a:gd name="connsiteY113" fmla="*/ 2072267 h 2148314"/>
              <a:gd name="connsiteX114" fmla="*/ 1120953 w 3201892"/>
              <a:gd name="connsiteY114" fmla="*/ 2088544 h 2148314"/>
              <a:gd name="connsiteX115" fmla="*/ 1163864 w 3201892"/>
              <a:gd name="connsiteY115" fmla="*/ 2128493 h 2148314"/>
              <a:gd name="connsiteX116" fmla="*/ 1175701 w 3201892"/>
              <a:gd name="connsiteY116" fmla="*/ 2143290 h 2148314"/>
              <a:gd name="connsiteX117" fmla="*/ 1147587 w 3201892"/>
              <a:gd name="connsiteY117" fmla="*/ 2147730 h 2148314"/>
              <a:gd name="connsiteX118" fmla="*/ 110344 w 3201892"/>
              <a:gd name="connsiteY118" fmla="*/ 2147730 h 2148314"/>
              <a:gd name="connsiteX119" fmla="*/ 12687 w 3201892"/>
              <a:gd name="connsiteY119" fmla="*/ 2147730 h 21483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3201892" h="2148314">
                <a:moveTo>
                  <a:pt x="2501155" y="1847914"/>
                </a:moveTo>
                <a:cubicBezTo>
                  <a:pt x="2503421" y="1874271"/>
                  <a:pt x="2513686" y="1900998"/>
                  <a:pt x="2534032" y="1925783"/>
                </a:cubicBezTo>
                <a:cubicBezTo>
                  <a:pt x="2536989" y="1928740"/>
                  <a:pt x="2539949" y="1933180"/>
                  <a:pt x="2542909" y="1936140"/>
                </a:cubicBezTo>
                <a:cubicBezTo>
                  <a:pt x="2579900" y="1979049"/>
                  <a:pt x="2625771" y="1996805"/>
                  <a:pt x="2680517" y="1990888"/>
                </a:cubicBezTo>
                <a:cubicBezTo>
                  <a:pt x="2726388" y="1984968"/>
                  <a:pt x="2760419" y="1961294"/>
                  <a:pt x="2788533" y="1925783"/>
                </a:cubicBezTo>
                <a:cubicBezTo>
                  <a:pt x="2810728" y="1894709"/>
                  <a:pt x="2825525" y="1860677"/>
                  <a:pt x="2819605" y="1819246"/>
                </a:cubicBezTo>
                <a:cubicBezTo>
                  <a:pt x="2806288" y="1733424"/>
                  <a:pt x="2727868" y="1672759"/>
                  <a:pt x="2640566" y="1683116"/>
                </a:cubicBezTo>
                <a:cubicBezTo>
                  <a:pt x="2559555" y="1693104"/>
                  <a:pt x="2494357" y="1768844"/>
                  <a:pt x="2501155" y="1847914"/>
                </a:cubicBezTo>
                <a:close/>
                <a:moveTo>
                  <a:pt x="1615856" y="388573"/>
                </a:moveTo>
                <a:cubicBezTo>
                  <a:pt x="1614238" y="400757"/>
                  <a:pt x="1614238" y="412733"/>
                  <a:pt x="1615902" y="424478"/>
                </a:cubicBezTo>
                <a:cubicBezTo>
                  <a:pt x="1619231" y="447968"/>
                  <a:pt x="1629218" y="470533"/>
                  <a:pt x="1646234" y="491987"/>
                </a:cubicBezTo>
                <a:cubicBezTo>
                  <a:pt x="1663991" y="515662"/>
                  <a:pt x="1683228" y="534898"/>
                  <a:pt x="1709860" y="546735"/>
                </a:cubicBezTo>
                <a:cubicBezTo>
                  <a:pt x="1766088" y="573369"/>
                  <a:pt x="1850430" y="567450"/>
                  <a:pt x="1903696" y="491987"/>
                </a:cubicBezTo>
                <a:cubicBezTo>
                  <a:pt x="1922932" y="466833"/>
                  <a:pt x="1934769" y="440199"/>
                  <a:pt x="1934769" y="407647"/>
                </a:cubicBezTo>
                <a:cubicBezTo>
                  <a:pt x="1933290" y="361777"/>
                  <a:pt x="1915533" y="324785"/>
                  <a:pt x="1881501" y="292234"/>
                </a:cubicBezTo>
                <a:cubicBezTo>
                  <a:pt x="1803079" y="216771"/>
                  <a:pt x="1663991" y="249323"/>
                  <a:pt x="1625520" y="351419"/>
                </a:cubicBezTo>
                <a:cubicBezTo>
                  <a:pt x="1620711" y="363997"/>
                  <a:pt x="1617474" y="376389"/>
                  <a:pt x="1615856" y="388573"/>
                </a:cubicBezTo>
                <a:close/>
                <a:moveTo>
                  <a:pt x="1477368" y="1765238"/>
                </a:moveTo>
                <a:cubicBezTo>
                  <a:pt x="1477183" y="1761539"/>
                  <a:pt x="1477552" y="1757839"/>
                  <a:pt x="1477552" y="1754141"/>
                </a:cubicBezTo>
                <a:cubicBezTo>
                  <a:pt x="1477552" y="1197787"/>
                  <a:pt x="1477552" y="641435"/>
                  <a:pt x="1479032" y="86560"/>
                </a:cubicBezTo>
                <a:cubicBezTo>
                  <a:pt x="1479032" y="65844"/>
                  <a:pt x="1479032" y="46609"/>
                  <a:pt x="1479032" y="25892"/>
                </a:cubicBezTo>
                <a:cubicBezTo>
                  <a:pt x="1480512" y="738"/>
                  <a:pt x="1480512" y="738"/>
                  <a:pt x="1505666" y="738"/>
                </a:cubicBezTo>
                <a:cubicBezTo>
                  <a:pt x="1518983" y="738"/>
                  <a:pt x="1533780" y="-2219"/>
                  <a:pt x="1547097" y="3698"/>
                </a:cubicBezTo>
                <a:cubicBezTo>
                  <a:pt x="1643276" y="6658"/>
                  <a:pt x="1737974" y="21455"/>
                  <a:pt x="1832673" y="42169"/>
                </a:cubicBezTo>
                <a:cubicBezTo>
                  <a:pt x="1986558" y="74723"/>
                  <a:pt x="2134523" y="126512"/>
                  <a:pt x="2276571" y="197534"/>
                </a:cubicBezTo>
                <a:cubicBezTo>
                  <a:pt x="2420099" y="270037"/>
                  <a:pt x="2553269" y="358819"/>
                  <a:pt x="2674600" y="463873"/>
                </a:cubicBezTo>
                <a:cubicBezTo>
                  <a:pt x="2684960" y="472753"/>
                  <a:pt x="2695317" y="478670"/>
                  <a:pt x="2702714" y="490507"/>
                </a:cubicBezTo>
                <a:cubicBezTo>
                  <a:pt x="2708634" y="494947"/>
                  <a:pt x="2714551" y="500867"/>
                  <a:pt x="2720471" y="505304"/>
                </a:cubicBezTo>
                <a:cubicBezTo>
                  <a:pt x="2742665" y="524541"/>
                  <a:pt x="2741185" y="521581"/>
                  <a:pt x="2721951" y="540816"/>
                </a:cubicBezTo>
                <a:cubicBezTo>
                  <a:pt x="2716031" y="563012"/>
                  <a:pt x="2704194" y="574850"/>
                  <a:pt x="2682000" y="579287"/>
                </a:cubicBezTo>
                <a:cubicBezTo>
                  <a:pt x="2602097" y="660669"/>
                  <a:pt x="2520715" y="740572"/>
                  <a:pt x="2440815" y="821954"/>
                </a:cubicBezTo>
                <a:cubicBezTo>
                  <a:pt x="2430456" y="832311"/>
                  <a:pt x="2424538" y="833791"/>
                  <a:pt x="2414181" y="820474"/>
                </a:cubicBezTo>
                <a:cubicBezTo>
                  <a:pt x="2347596" y="737612"/>
                  <a:pt x="2239580" y="706540"/>
                  <a:pt x="2141923" y="743531"/>
                </a:cubicBezTo>
                <a:cubicBezTo>
                  <a:pt x="2042786" y="780523"/>
                  <a:pt x="1980638" y="875220"/>
                  <a:pt x="1983598" y="981756"/>
                </a:cubicBezTo>
                <a:cubicBezTo>
                  <a:pt x="1985078" y="1024667"/>
                  <a:pt x="1999875" y="1064619"/>
                  <a:pt x="2019109" y="1101610"/>
                </a:cubicBezTo>
                <a:cubicBezTo>
                  <a:pt x="2029469" y="1113447"/>
                  <a:pt x="2039826" y="1126764"/>
                  <a:pt x="2050183" y="1140081"/>
                </a:cubicBezTo>
                <a:cubicBezTo>
                  <a:pt x="2054623" y="1143041"/>
                  <a:pt x="2057581" y="1147478"/>
                  <a:pt x="2062020" y="1150438"/>
                </a:cubicBezTo>
                <a:cubicBezTo>
                  <a:pt x="2087175" y="1172633"/>
                  <a:pt x="2087175" y="1172633"/>
                  <a:pt x="2062020" y="1197787"/>
                </a:cubicBezTo>
                <a:cubicBezTo>
                  <a:pt x="1872624" y="1387185"/>
                  <a:pt x="1683228" y="1576582"/>
                  <a:pt x="1493829" y="1765978"/>
                </a:cubicBezTo>
                <a:cubicBezTo>
                  <a:pt x="1489392" y="1770418"/>
                  <a:pt x="1487912" y="1774856"/>
                  <a:pt x="1480512" y="1776335"/>
                </a:cubicBezTo>
                <a:cubicBezTo>
                  <a:pt x="1478294" y="1772636"/>
                  <a:pt x="1477554" y="1768937"/>
                  <a:pt x="1477368" y="1765238"/>
                </a:cubicBezTo>
                <a:close/>
                <a:moveTo>
                  <a:pt x="1424283" y="2140333"/>
                </a:moveTo>
                <a:cubicBezTo>
                  <a:pt x="1443520" y="2122576"/>
                  <a:pt x="1461274" y="2104822"/>
                  <a:pt x="1480511" y="2087065"/>
                </a:cubicBezTo>
                <a:cubicBezTo>
                  <a:pt x="1563371" y="2005683"/>
                  <a:pt x="1644753" y="1922823"/>
                  <a:pt x="1727613" y="1839961"/>
                </a:cubicBezTo>
                <a:cubicBezTo>
                  <a:pt x="1808995" y="1758581"/>
                  <a:pt x="1891858" y="1677198"/>
                  <a:pt x="1973238" y="1594336"/>
                </a:cubicBezTo>
                <a:cubicBezTo>
                  <a:pt x="1983597" y="1583979"/>
                  <a:pt x="1990994" y="1582499"/>
                  <a:pt x="2004311" y="1591379"/>
                </a:cubicBezTo>
                <a:cubicBezTo>
                  <a:pt x="2109368" y="1665361"/>
                  <a:pt x="2251416" y="1644645"/>
                  <a:pt x="2332796" y="1544028"/>
                </a:cubicBezTo>
                <a:cubicBezTo>
                  <a:pt x="2337236" y="1539590"/>
                  <a:pt x="2340195" y="1535151"/>
                  <a:pt x="2344633" y="1530711"/>
                </a:cubicBezTo>
                <a:cubicBezTo>
                  <a:pt x="2356470" y="1505557"/>
                  <a:pt x="2371267" y="1481882"/>
                  <a:pt x="2377187" y="1453768"/>
                </a:cubicBezTo>
                <a:cubicBezTo>
                  <a:pt x="2393464" y="1384225"/>
                  <a:pt x="2384584" y="1317640"/>
                  <a:pt x="2343153" y="1258452"/>
                </a:cubicBezTo>
                <a:cubicBezTo>
                  <a:pt x="2331316" y="1242178"/>
                  <a:pt x="2331316" y="1231820"/>
                  <a:pt x="2347593" y="1219981"/>
                </a:cubicBezTo>
                <a:cubicBezTo>
                  <a:pt x="2353513" y="1215544"/>
                  <a:pt x="2357950" y="1211104"/>
                  <a:pt x="2362390" y="1206664"/>
                </a:cubicBezTo>
                <a:cubicBezTo>
                  <a:pt x="2424535" y="1143039"/>
                  <a:pt x="2488161" y="1079413"/>
                  <a:pt x="2551786" y="1015788"/>
                </a:cubicBezTo>
                <a:cubicBezTo>
                  <a:pt x="2569543" y="998033"/>
                  <a:pt x="2585820" y="980277"/>
                  <a:pt x="2603575" y="962520"/>
                </a:cubicBezTo>
                <a:cubicBezTo>
                  <a:pt x="2606534" y="956602"/>
                  <a:pt x="2608014" y="949205"/>
                  <a:pt x="2613932" y="943285"/>
                </a:cubicBezTo>
                <a:cubicBezTo>
                  <a:pt x="2631689" y="925528"/>
                  <a:pt x="2649445" y="907774"/>
                  <a:pt x="2667200" y="890017"/>
                </a:cubicBezTo>
                <a:cubicBezTo>
                  <a:pt x="2677559" y="879660"/>
                  <a:pt x="2687917" y="879660"/>
                  <a:pt x="2696794" y="890017"/>
                </a:cubicBezTo>
                <a:cubicBezTo>
                  <a:pt x="2718988" y="913691"/>
                  <a:pt x="2739705" y="935888"/>
                  <a:pt x="2760419" y="961042"/>
                </a:cubicBezTo>
                <a:cubicBezTo>
                  <a:pt x="2764859" y="966959"/>
                  <a:pt x="2764859" y="974359"/>
                  <a:pt x="2766339" y="981756"/>
                </a:cubicBezTo>
                <a:cubicBezTo>
                  <a:pt x="2829964" y="1060179"/>
                  <a:pt x="2889150" y="1143039"/>
                  <a:pt x="2939458" y="1230341"/>
                </a:cubicBezTo>
                <a:cubicBezTo>
                  <a:pt x="2952775" y="1252535"/>
                  <a:pt x="2964613" y="1274729"/>
                  <a:pt x="2976450" y="1296924"/>
                </a:cubicBezTo>
                <a:cubicBezTo>
                  <a:pt x="3009004" y="1354632"/>
                  <a:pt x="3037118" y="1415297"/>
                  <a:pt x="3062272" y="1477443"/>
                </a:cubicBezTo>
                <a:cubicBezTo>
                  <a:pt x="3125897" y="1632807"/>
                  <a:pt x="3167326" y="1794092"/>
                  <a:pt x="3188043" y="1959814"/>
                </a:cubicBezTo>
                <a:cubicBezTo>
                  <a:pt x="3191002" y="1979049"/>
                  <a:pt x="3191002" y="1999765"/>
                  <a:pt x="3195440" y="2020480"/>
                </a:cubicBezTo>
                <a:cubicBezTo>
                  <a:pt x="3195440" y="2054511"/>
                  <a:pt x="3199880" y="2087065"/>
                  <a:pt x="3201360" y="2119617"/>
                </a:cubicBezTo>
                <a:cubicBezTo>
                  <a:pt x="3202840" y="2143293"/>
                  <a:pt x="3202840" y="2144773"/>
                  <a:pt x="3179163" y="2144773"/>
                </a:cubicBezTo>
                <a:cubicBezTo>
                  <a:pt x="2933541" y="2144773"/>
                  <a:pt x="2687917" y="2144773"/>
                  <a:pt x="2442292" y="2144773"/>
                </a:cubicBezTo>
                <a:cubicBezTo>
                  <a:pt x="2112326" y="2144773"/>
                  <a:pt x="1780881" y="2144773"/>
                  <a:pt x="1450917" y="2144773"/>
                </a:cubicBezTo>
                <a:cubicBezTo>
                  <a:pt x="1442040" y="2144773"/>
                  <a:pt x="1431680" y="2147731"/>
                  <a:pt x="1424283" y="2140333"/>
                </a:cubicBezTo>
                <a:close/>
                <a:moveTo>
                  <a:pt x="87779" y="1650933"/>
                </a:moveTo>
                <a:cubicBezTo>
                  <a:pt x="91108" y="1676827"/>
                  <a:pt x="102205" y="1701611"/>
                  <a:pt x="120701" y="1724546"/>
                </a:cubicBezTo>
                <a:cubicBezTo>
                  <a:pt x="162132" y="1776335"/>
                  <a:pt x="215400" y="1798529"/>
                  <a:pt x="280505" y="1785212"/>
                </a:cubicBezTo>
                <a:cubicBezTo>
                  <a:pt x="318977" y="1776335"/>
                  <a:pt x="348571" y="1754140"/>
                  <a:pt x="372245" y="1724546"/>
                </a:cubicBezTo>
                <a:cubicBezTo>
                  <a:pt x="398879" y="1691993"/>
                  <a:pt x="410716" y="1655001"/>
                  <a:pt x="404797" y="1612093"/>
                </a:cubicBezTo>
                <a:cubicBezTo>
                  <a:pt x="392959" y="1535150"/>
                  <a:pt x="320457" y="1473002"/>
                  <a:pt x="240554" y="1477442"/>
                </a:cubicBezTo>
                <a:cubicBezTo>
                  <a:pt x="175449" y="1481882"/>
                  <a:pt x="128100" y="1512954"/>
                  <a:pt x="101466" y="1570661"/>
                </a:cubicBezTo>
                <a:cubicBezTo>
                  <a:pt x="88889" y="1598036"/>
                  <a:pt x="84450" y="1625039"/>
                  <a:pt x="87779" y="1650933"/>
                </a:cubicBezTo>
                <a:close/>
                <a:moveTo>
                  <a:pt x="0" y="832939"/>
                </a:moveTo>
                <a:lnTo>
                  <a:pt x="0" y="803651"/>
                </a:lnTo>
                <a:lnTo>
                  <a:pt x="21564" y="784960"/>
                </a:lnTo>
                <a:cubicBezTo>
                  <a:pt x="61515" y="745009"/>
                  <a:pt x="105904" y="709498"/>
                  <a:pt x="151775" y="675466"/>
                </a:cubicBezTo>
                <a:cubicBezTo>
                  <a:pt x="295303" y="565970"/>
                  <a:pt x="452147" y="480150"/>
                  <a:pt x="620827" y="416525"/>
                </a:cubicBezTo>
                <a:cubicBezTo>
                  <a:pt x="774712" y="358817"/>
                  <a:pt x="931557" y="321825"/>
                  <a:pt x="1094321" y="304069"/>
                </a:cubicBezTo>
                <a:cubicBezTo>
                  <a:pt x="1126873" y="299631"/>
                  <a:pt x="1160904" y="295191"/>
                  <a:pt x="1193458" y="296671"/>
                </a:cubicBezTo>
                <a:cubicBezTo>
                  <a:pt x="1194938" y="296671"/>
                  <a:pt x="1194938" y="295191"/>
                  <a:pt x="1196418" y="295191"/>
                </a:cubicBezTo>
                <a:cubicBezTo>
                  <a:pt x="1197898" y="295191"/>
                  <a:pt x="1197898" y="295191"/>
                  <a:pt x="1199376" y="295191"/>
                </a:cubicBezTo>
                <a:cubicBezTo>
                  <a:pt x="1240807" y="284834"/>
                  <a:pt x="1248206" y="292231"/>
                  <a:pt x="1248206" y="336622"/>
                </a:cubicBezTo>
                <a:cubicBezTo>
                  <a:pt x="1248206" y="916651"/>
                  <a:pt x="1248206" y="1496679"/>
                  <a:pt x="1248206" y="2076706"/>
                </a:cubicBezTo>
                <a:cubicBezTo>
                  <a:pt x="1249686" y="2078186"/>
                  <a:pt x="1249686" y="2079666"/>
                  <a:pt x="1248206" y="2081145"/>
                </a:cubicBezTo>
                <a:cubicBezTo>
                  <a:pt x="1237847" y="2082625"/>
                  <a:pt x="1234889" y="2078186"/>
                  <a:pt x="1234889" y="2069308"/>
                </a:cubicBezTo>
                <a:cubicBezTo>
                  <a:pt x="1228970" y="2061911"/>
                  <a:pt x="1223052" y="2055991"/>
                  <a:pt x="1215653" y="2048594"/>
                </a:cubicBezTo>
                <a:cubicBezTo>
                  <a:pt x="984825" y="1817766"/>
                  <a:pt x="752518" y="1585459"/>
                  <a:pt x="521690" y="1354632"/>
                </a:cubicBezTo>
                <a:cubicBezTo>
                  <a:pt x="517251" y="1350192"/>
                  <a:pt x="514293" y="1345752"/>
                  <a:pt x="509853" y="1341315"/>
                </a:cubicBezTo>
                <a:cubicBezTo>
                  <a:pt x="521690" y="1332435"/>
                  <a:pt x="537967" y="1339835"/>
                  <a:pt x="549804" y="1333915"/>
                </a:cubicBezTo>
                <a:cubicBezTo>
                  <a:pt x="554244" y="1333915"/>
                  <a:pt x="558682" y="1333915"/>
                  <a:pt x="563121" y="1333915"/>
                </a:cubicBezTo>
                <a:cubicBezTo>
                  <a:pt x="563121" y="1323558"/>
                  <a:pt x="571999" y="1322078"/>
                  <a:pt x="579398" y="1319118"/>
                </a:cubicBezTo>
                <a:cubicBezTo>
                  <a:pt x="613430" y="1307281"/>
                  <a:pt x="644504" y="1291006"/>
                  <a:pt x="672616" y="1267330"/>
                </a:cubicBezTo>
                <a:cubicBezTo>
                  <a:pt x="690372" y="1252535"/>
                  <a:pt x="702209" y="1231818"/>
                  <a:pt x="718486" y="1215541"/>
                </a:cubicBezTo>
                <a:cubicBezTo>
                  <a:pt x="722924" y="1215541"/>
                  <a:pt x="727364" y="1212584"/>
                  <a:pt x="730323" y="1211104"/>
                </a:cubicBezTo>
                <a:cubicBezTo>
                  <a:pt x="742161" y="1185950"/>
                  <a:pt x="752518" y="1157836"/>
                  <a:pt x="758437" y="1129722"/>
                </a:cubicBezTo>
                <a:cubicBezTo>
                  <a:pt x="761395" y="1106047"/>
                  <a:pt x="761395" y="1082373"/>
                  <a:pt x="758437" y="1058699"/>
                </a:cubicBezTo>
                <a:cubicBezTo>
                  <a:pt x="749558" y="1018748"/>
                  <a:pt x="736241" y="980276"/>
                  <a:pt x="711087" y="947723"/>
                </a:cubicBezTo>
                <a:cubicBezTo>
                  <a:pt x="672616" y="900374"/>
                  <a:pt x="623787" y="869300"/>
                  <a:pt x="563121" y="858943"/>
                </a:cubicBezTo>
                <a:cubicBezTo>
                  <a:pt x="560162" y="858943"/>
                  <a:pt x="557202" y="857463"/>
                  <a:pt x="554244" y="855983"/>
                </a:cubicBezTo>
                <a:cubicBezTo>
                  <a:pt x="530568" y="853025"/>
                  <a:pt x="506893" y="853025"/>
                  <a:pt x="483219" y="855983"/>
                </a:cubicBezTo>
                <a:cubicBezTo>
                  <a:pt x="452147" y="861903"/>
                  <a:pt x="422554" y="869300"/>
                  <a:pt x="394440" y="887057"/>
                </a:cubicBezTo>
                <a:cubicBezTo>
                  <a:pt x="318977" y="934406"/>
                  <a:pt x="280506" y="1002471"/>
                  <a:pt x="277546" y="1089771"/>
                </a:cubicBezTo>
                <a:cubicBezTo>
                  <a:pt x="277546" y="1092730"/>
                  <a:pt x="277546" y="1095690"/>
                  <a:pt x="277546" y="1098650"/>
                </a:cubicBezTo>
                <a:cubicBezTo>
                  <a:pt x="276066" y="1098650"/>
                  <a:pt x="276066" y="1100128"/>
                  <a:pt x="273106" y="1106047"/>
                </a:cubicBezTo>
                <a:close/>
                <a:moveTo>
                  <a:pt x="0" y="2144087"/>
                </a:moveTo>
                <a:lnTo>
                  <a:pt x="0" y="958944"/>
                </a:lnTo>
                <a:lnTo>
                  <a:pt x="2327" y="961039"/>
                </a:lnTo>
                <a:cubicBezTo>
                  <a:pt x="369285" y="1326517"/>
                  <a:pt x="734761" y="1693473"/>
                  <a:pt x="1104679" y="2057470"/>
                </a:cubicBezTo>
                <a:cubicBezTo>
                  <a:pt x="1109116" y="2063390"/>
                  <a:pt x="1113556" y="2067828"/>
                  <a:pt x="1117996" y="2072267"/>
                </a:cubicBezTo>
                <a:cubicBezTo>
                  <a:pt x="1122433" y="2076705"/>
                  <a:pt x="1123913" y="2082625"/>
                  <a:pt x="1120953" y="2088544"/>
                </a:cubicBezTo>
                <a:cubicBezTo>
                  <a:pt x="1135750" y="2101861"/>
                  <a:pt x="1147587" y="2118136"/>
                  <a:pt x="1163864" y="2128493"/>
                </a:cubicBezTo>
                <a:cubicBezTo>
                  <a:pt x="1174222" y="2128493"/>
                  <a:pt x="1178661" y="2132933"/>
                  <a:pt x="1175701" y="2143290"/>
                </a:cubicBezTo>
                <a:cubicBezTo>
                  <a:pt x="1168304" y="2150690"/>
                  <a:pt x="1157947" y="2147730"/>
                  <a:pt x="1147587" y="2147730"/>
                </a:cubicBezTo>
                <a:cubicBezTo>
                  <a:pt x="801346" y="2147730"/>
                  <a:pt x="456585" y="2147730"/>
                  <a:pt x="110344" y="2147730"/>
                </a:cubicBezTo>
                <a:cubicBezTo>
                  <a:pt x="77792" y="2147730"/>
                  <a:pt x="45238" y="2147730"/>
                  <a:pt x="12687" y="2147730"/>
                </a:cubicBezTo>
                <a:close/>
              </a:path>
            </a:pathLst>
          </a:custGeom>
          <a:solidFill>
            <a:schemeClr val="bg1">
              <a:alpha val="40000"/>
            </a:schemeClr>
          </a:solidFill>
          <a:ln w="701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E840C3EF-D75C-495B-AAAB-53664E147FB9}"/>
              </a:ext>
            </a:extLst>
          </p:cNvPr>
          <p:cNvSpPr/>
          <p:nvPr userDrawn="1"/>
        </p:nvSpPr>
        <p:spPr>
          <a:xfrm rot="5400000">
            <a:off x="-351545" y="354974"/>
            <a:ext cx="2157572" cy="1447626"/>
          </a:xfrm>
          <a:custGeom>
            <a:avLst/>
            <a:gdLst>
              <a:gd name="connsiteX0" fmla="*/ 2501155 w 3201892"/>
              <a:gd name="connsiteY0" fmla="*/ 1847914 h 2148314"/>
              <a:gd name="connsiteX1" fmla="*/ 2534032 w 3201892"/>
              <a:gd name="connsiteY1" fmla="*/ 1925783 h 2148314"/>
              <a:gd name="connsiteX2" fmla="*/ 2542909 w 3201892"/>
              <a:gd name="connsiteY2" fmla="*/ 1936140 h 2148314"/>
              <a:gd name="connsiteX3" fmla="*/ 2680517 w 3201892"/>
              <a:gd name="connsiteY3" fmla="*/ 1990888 h 2148314"/>
              <a:gd name="connsiteX4" fmla="*/ 2788533 w 3201892"/>
              <a:gd name="connsiteY4" fmla="*/ 1925783 h 2148314"/>
              <a:gd name="connsiteX5" fmla="*/ 2819605 w 3201892"/>
              <a:gd name="connsiteY5" fmla="*/ 1819246 h 2148314"/>
              <a:gd name="connsiteX6" fmla="*/ 2640566 w 3201892"/>
              <a:gd name="connsiteY6" fmla="*/ 1683116 h 2148314"/>
              <a:gd name="connsiteX7" fmla="*/ 2501155 w 3201892"/>
              <a:gd name="connsiteY7" fmla="*/ 1847914 h 2148314"/>
              <a:gd name="connsiteX8" fmla="*/ 1615856 w 3201892"/>
              <a:gd name="connsiteY8" fmla="*/ 388573 h 2148314"/>
              <a:gd name="connsiteX9" fmla="*/ 1615902 w 3201892"/>
              <a:gd name="connsiteY9" fmla="*/ 424478 h 2148314"/>
              <a:gd name="connsiteX10" fmla="*/ 1646234 w 3201892"/>
              <a:gd name="connsiteY10" fmla="*/ 491987 h 2148314"/>
              <a:gd name="connsiteX11" fmla="*/ 1709860 w 3201892"/>
              <a:gd name="connsiteY11" fmla="*/ 546735 h 2148314"/>
              <a:gd name="connsiteX12" fmla="*/ 1903696 w 3201892"/>
              <a:gd name="connsiteY12" fmla="*/ 491987 h 2148314"/>
              <a:gd name="connsiteX13" fmla="*/ 1934769 w 3201892"/>
              <a:gd name="connsiteY13" fmla="*/ 407647 h 2148314"/>
              <a:gd name="connsiteX14" fmla="*/ 1881501 w 3201892"/>
              <a:gd name="connsiteY14" fmla="*/ 292234 h 2148314"/>
              <a:gd name="connsiteX15" fmla="*/ 1625520 w 3201892"/>
              <a:gd name="connsiteY15" fmla="*/ 351419 h 2148314"/>
              <a:gd name="connsiteX16" fmla="*/ 1615856 w 3201892"/>
              <a:gd name="connsiteY16" fmla="*/ 388573 h 2148314"/>
              <a:gd name="connsiteX17" fmla="*/ 1477368 w 3201892"/>
              <a:gd name="connsiteY17" fmla="*/ 1765238 h 2148314"/>
              <a:gd name="connsiteX18" fmla="*/ 1477552 w 3201892"/>
              <a:gd name="connsiteY18" fmla="*/ 1754141 h 2148314"/>
              <a:gd name="connsiteX19" fmla="*/ 1479032 w 3201892"/>
              <a:gd name="connsiteY19" fmla="*/ 86560 h 2148314"/>
              <a:gd name="connsiteX20" fmla="*/ 1479032 w 3201892"/>
              <a:gd name="connsiteY20" fmla="*/ 25892 h 2148314"/>
              <a:gd name="connsiteX21" fmla="*/ 1505666 w 3201892"/>
              <a:gd name="connsiteY21" fmla="*/ 738 h 2148314"/>
              <a:gd name="connsiteX22" fmla="*/ 1547097 w 3201892"/>
              <a:gd name="connsiteY22" fmla="*/ 3698 h 2148314"/>
              <a:gd name="connsiteX23" fmla="*/ 1832673 w 3201892"/>
              <a:gd name="connsiteY23" fmla="*/ 42169 h 2148314"/>
              <a:gd name="connsiteX24" fmla="*/ 2276571 w 3201892"/>
              <a:gd name="connsiteY24" fmla="*/ 197534 h 2148314"/>
              <a:gd name="connsiteX25" fmla="*/ 2674600 w 3201892"/>
              <a:gd name="connsiteY25" fmla="*/ 463873 h 2148314"/>
              <a:gd name="connsiteX26" fmla="*/ 2702714 w 3201892"/>
              <a:gd name="connsiteY26" fmla="*/ 490507 h 2148314"/>
              <a:gd name="connsiteX27" fmla="*/ 2720471 w 3201892"/>
              <a:gd name="connsiteY27" fmla="*/ 505304 h 2148314"/>
              <a:gd name="connsiteX28" fmla="*/ 2721951 w 3201892"/>
              <a:gd name="connsiteY28" fmla="*/ 540816 h 2148314"/>
              <a:gd name="connsiteX29" fmla="*/ 2682000 w 3201892"/>
              <a:gd name="connsiteY29" fmla="*/ 579287 h 2148314"/>
              <a:gd name="connsiteX30" fmla="*/ 2440815 w 3201892"/>
              <a:gd name="connsiteY30" fmla="*/ 821954 h 2148314"/>
              <a:gd name="connsiteX31" fmla="*/ 2414181 w 3201892"/>
              <a:gd name="connsiteY31" fmla="*/ 820474 h 2148314"/>
              <a:gd name="connsiteX32" fmla="*/ 2141923 w 3201892"/>
              <a:gd name="connsiteY32" fmla="*/ 743531 h 2148314"/>
              <a:gd name="connsiteX33" fmla="*/ 1983598 w 3201892"/>
              <a:gd name="connsiteY33" fmla="*/ 981756 h 2148314"/>
              <a:gd name="connsiteX34" fmla="*/ 2019109 w 3201892"/>
              <a:gd name="connsiteY34" fmla="*/ 1101610 h 2148314"/>
              <a:gd name="connsiteX35" fmla="*/ 2050183 w 3201892"/>
              <a:gd name="connsiteY35" fmla="*/ 1140081 h 2148314"/>
              <a:gd name="connsiteX36" fmla="*/ 2062020 w 3201892"/>
              <a:gd name="connsiteY36" fmla="*/ 1150438 h 2148314"/>
              <a:gd name="connsiteX37" fmla="*/ 2062020 w 3201892"/>
              <a:gd name="connsiteY37" fmla="*/ 1197787 h 2148314"/>
              <a:gd name="connsiteX38" fmla="*/ 1493829 w 3201892"/>
              <a:gd name="connsiteY38" fmla="*/ 1765978 h 2148314"/>
              <a:gd name="connsiteX39" fmla="*/ 1480512 w 3201892"/>
              <a:gd name="connsiteY39" fmla="*/ 1776335 h 2148314"/>
              <a:gd name="connsiteX40" fmla="*/ 1477368 w 3201892"/>
              <a:gd name="connsiteY40" fmla="*/ 1765238 h 2148314"/>
              <a:gd name="connsiteX41" fmla="*/ 1424283 w 3201892"/>
              <a:gd name="connsiteY41" fmla="*/ 2140333 h 2148314"/>
              <a:gd name="connsiteX42" fmla="*/ 1480511 w 3201892"/>
              <a:gd name="connsiteY42" fmla="*/ 2087065 h 2148314"/>
              <a:gd name="connsiteX43" fmla="*/ 1727613 w 3201892"/>
              <a:gd name="connsiteY43" fmla="*/ 1839961 h 2148314"/>
              <a:gd name="connsiteX44" fmla="*/ 1973238 w 3201892"/>
              <a:gd name="connsiteY44" fmla="*/ 1594336 h 2148314"/>
              <a:gd name="connsiteX45" fmla="*/ 2004311 w 3201892"/>
              <a:gd name="connsiteY45" fmla="*/ 1591379 h 2148314"/>
              <a:gd name="connsiteX46" fmla="*/ 2332796 w 3201892"/>
              <a:gd name="connsiteY46" fmla="*/ 1544028 h 2148314"/>
              <a:gd name="connsiteX47" fmla="*/ 2344633 w 3201892"/>
              <a:gd name="connsiteY47" fmla="*/ 1530711 h 2148314"/>
              <a:gd name="connsiteX48" fmla="*/ 2377187 w 3201892"/>
              <a:gd name="connsiteY48" fmla="*/ 1453768 h 2148314"/>
              <a:gd name="connsiteX49" fmla="*/ 2343153 w 3201892"/>
              <a:gd name="connsiteY49" fmla="*/ 1258452 h 2148314"/>
              <a:gd name="connsiteX50" fmla="*/ 2347593 w 3201892"/>
              <a:gd name="connsiteY50" fmla="*/ 1219981 h 2148314"/>
              <a:gd name="connsiteX51" fmla="*/ 2362390 w 3201892"/>
              <a:gd name="connsiteY51" fmla="*/ 1206664 h 2148314"/>
              <a:gd name="connsiteX52" fmla="*/ 2551786 w 3201892"/>
              <a:gd name="connsiteY52" fmla="*/ 1015788 h 2148314"/>
              <a:gd name="connsiteX53" fmla="*/ 2603575 w 3201892"/>
              <a:gd name="connsiteY53" fmla="*/ 962520 h 2148314"/>
              <a:gd name="connsiteX54" fmla="*/ 2613932 w 3201892"/>
              <a:gd name="connsiteY54" fmla="*/ 943285 h 2148314"/>
              <a:gd name="connsiteX55" fmla="*/ 2667200 w 3201892"/>
              <a:gd name="connsiteY55" fmla="*/ 890017 h 2148314"/>
              <a:gd name="connsiteX56" fmla="*/ 2696794 w 3201892"/>
              <a:gd name="connsiteY56" fmla="*/ 890017 h 2148314"/>
              <a:gd name="connsiteX57" fmla="*/ 2760419 w 3201892"/>
              <a:gd name="connsiteY57" fmla="*/ 961042 h 2148314"/>
              <a:gd name="connsiteX58" fmla="*/ 2766339 w 3201892"/>
              <a:gd name="connsiteY58" fmla="*/ 981756 h 2148314"/>
              <a:gd name="connsiteX59" fmla="*/ 2939458 w 3201892"/>
              <a:gd name="connsiteY59" fmla="*/ 1230341 h 2148314"/>
              <a:gd name="connsiteX60" fmla="*/ 2976450 w 3201892"/>
              <a:gd name="connsiteY60" fmla="*/ 1296924 h 2148314"/>
              <a:gd name="connsiteX61" fmla="*/ 3062272 w 3201892"/>
              <a:gd name="connsiteY61" fmla="*/ 1477443 h 2148314"/>
              <a:gd name="connsiteX62" fmla="*/ 3188043 w 3201892"/>
              <a:gd name="connsiteY62" fmla="*/ 1959814 h 2148314"/>
              <a:gd name="connsiteX63" fmla="*/ 3195440 w 3201892"/>
              <a:gd name="connsiteY63" fmla="*/ 2020480 h 2148314"/>
              <a:gd name="connsiteX64" fmla="*/ 3201360 w 3201892"/>
              <a:gd name="connsiteY64" fmla="*/ 2119617 h 2148314"/>
              <a:gd name="connsiteX65" fmla="*/ 3179163 w 3201892"/>
              <a:gd name="connsiteY65" fmla="*/ 2144773 h 2148314"/>
              <a:gd name="connsiteX66" fmla="*/ 2442292 w 3201892"/>
              <a:gd name="connsiteY66" fmla="*/ 2144773 h 2148314"/>
              <a:gd name="connsiteX67" fmla="*/ 1450917 w 3201892"/>
              <a:gd name="connsiteY67" fmla="*/ 2144773 h 2148314"/>
              <a:gd name="connsiteX68" fmla="*/ 1424283 w 3201892"/>
              <a:gd name="connsiteY68" fmla="*/ 2140333 h 2148314"/>
              <a:gd name="connsiteX69" fmla="*/ 87779 w 3201892"/>
              <a:gd name="connsiteY69" fmla="*/ 1650933 h 2148314"/>
              <a:gd name="connsiteX70" fmla="*/ 120701 w 3201892"/>
              <a:gd name="connsiteY70" fmla="*/ 1724546 h 2148314"/>
              <a:gd name="connsiteX71" fmla="*/ 280505 w 3201892"/>
              <a:gd name="connsiteY71" fmla="*/ 1785212 h 2148314"/>
              <a:gd name="connsiteX72" fmla="*/ 372245 w 3201892"/>
              <a:gd name="connsiteY72" fmla="*/ 1724546 h 2148314"/>
              <a:gd name="connsiteX73" fmla="*/ 404797 w 3201892"/>
              <a:gd name="connsiteY73" fmla="*/ 1612093 h 2148314"/>
              <a:gd name="connsiteX74" fmla="*/ 240554 w 3201892"/>
              <a:gd name="connsiteY74" fmla="*/ 1477442 h 2148314"/>
              <a:gd name="connsiteX75" fmla="*/ 101466 w 3201892"/>
              <a:gd name="connsiteY75" fmla="*/ 1570661 h 2148314"/>
              <a:gd name="connsiteX76" fmla="*/ 87779 w 3201892"/>
              <a:gd name="connsiteY76" fmla="*/ 1650933 h 2148314"/>
              <a:gd name="connsiteX77" fmla="*/ 0 w 3201892"/>
              <a:gd name="connsiteY77" fmla="*/ 832939 h 2148314"/>
              <a:gd name="connsiteX78" fmla="*/ 0 w 3201892"/>
              <a:gd name="connsiteY78" fmla="*/ 803651 h 2148314"/>
              <a:gd name="connsiteX79" fmla="*/ 21564 w 3201892"/>
              <a:gd name="connsiteY79" fmla="*/ 784960 h 2148314"/>
              <a:gd name="connsiteX80" fmla="*/ 151775 w 3201892"/>
              <a:gd name="connsiteY80" fmla="*/ 675466 h 2148314"/>
              <a:gd name="connsiteX81" fmla="*/ 620827 w 3201892"/>
              <a:gd name="connsiteY81" fmla="*/ 416525 h 2148314"/>
              <a:gd name="connsiteX82" fmla="*/ 1094321 w 3201892"/>
              <a:gd name="connsiteY82" fmla="*/ 304069 h 2148314"/>
              <a:gd name="connsiteX83" fmla="*/ 1193458 w 3201892"/>
              <a:gd name="connsiteY83" fmla="*/ 296671 h 2148314"/>
              <a:gd name="connsiteX84" fmla="*/ 1196418 w 3201892"/>
              <a:gd name="connsiteY84" fmla="*/ 295191 h 2148314"/>
              <a:gd name="connsiteX85" fmla="*/ 1199376 w 3201892"/>
              <a:gd name="connsiteY85" fmla="*/ 295191 h 2148314"/>
              <a:gd name="connsiteX86" fmla="*/ 1248206 w 3201892"/>
              <a:gd name="connsiteY86" fmla="*/ 336622 h 2148314"/>
              <a:gd name="connsiteX87" fmla="*/ 1248206 w 3201892"/>
              <a:gd name="connsiteY87" fmla="*/ 2076706 h 2148314"/>
              <a:gd name="connsiteX88" fmla="*/ 1248206 w 3201892"/>
              <a:gd name="connsiteY88" fmla="*/ 2081145 h 2148314"/>
              <a:gd name="connsiteX89" fmla="*/ 1234889 w 3201892"/>
              <a:gd name="connsiteY89" fmla="*/ 2069308 h 2148314"/>
              <a:gd name="connsiteX90" fmla="*/ 1215653 w 3201892"/>
              <a:gd name="connsiteY90" fmla="*/ 2048594 h 2148314"/>
              <a:gd name="connsiteX91" fmla="*/ 521690 w 3201892"/>
              <a:gd name="connsiteY91" fmla="*/ 1354632 h 2148314"/>
              <a:gd name="connsiteX92" fmla="*/ 509853 w 3201892"/>
              <a:gd name="connsiteY92" fmla="*/ 1341315 h 2148314"/>
              <a:gd name="connsiteX93" fmla="*/ 549804 w 3201892"/>
              <a:gd name="connsiteY93" fmla="*/ 1333915 h 2148314"/>
              <a:gd name="connsiteX94" fmla="*/ 563121 w 3201892"/>
              <a:gd name="connsiteY94" fmla="*/ 1333915 h 2148314"/>
              <a:gd name="connsiteX95" fmla="*/ 579398 w 3201892"/>
              <a:gd name="connsiteY95" fmla="*/ 1319118 h 2148314"/>
              <a:gd name="connsiteX96" fmla="*/ 672616 w 3201892"/>
              <a:gd name="connsiteY96" fmla="*/ 1267330 h 2148314"/>
              <a:gd name="connsiteX97" fmla="*/ 718486 w 3201892"/>
              <a:gd name="connsiteY97" fmla="*/ 1215541 h 2148314"/>
              <a:gd name="connsiteX98" fmla="*/ 730323 w 3201892"/>
              <a:gd name="connsiteY98" fmla="*/ 1211104 h 2148314"/>
              <a:gd name="connsiteX99" fmla="*/ 758437 w 3201892"/>
              <a:gd name="connsiteY99" fmla="*/ 1129722 h 2148314"/>
              <a:gd name="connsiteX100" fmla="*/ 758437 w 3201892"/>
              <a:gd name="connsiteY100" fmla="*/ 1058699 h 2148314"/>
              <a:gd name="connsiteX101" fmla="*/ 711087 w 3201892"/>
              <a:gd name="connsiteY101" fmla="*/ 947723 h 2148314"/>
              <a:gd name="connsiteX102" fmla="*/ 563121 w 3201892"/>
              <a:gd name="connsiteY102" fmla="*/ 858943 h 2148314"/>
              <a:gd name="connsiteX103" fmla="*/ 554244 w 3201892"/>
              <a:gd name="connsiteY103" fmla="*/ 855983 h 2148314"/>
              <a:gd name="connsiteX104" fmla="*/ 483219 w 3201892"/>
              <a:gd name="connsiteY104" fmla="*/ 855983 h 2148314"/>
              <a:gd name="connsiteX105" fmla="*/ 394440 w 3201892"/>
              <a:gd name="connsiteY105" fmla="*/ 887057 h 2148314"/>
              <a:gd name="connsiteX106" fmla="*/ 277546 w 3201892"/>
              <a:gd name="connsiteY106" fmla="*/ 1089771 h 2148314"/>
              <a:gd name="connsiteX107" fmla="*/ 277546 w 3201892"/>
              <a:gd name="connsiteY107" fmla="*/ 1098650 h 2148314"/>
              <a:gd name="connsiteX108" fmla="*/ 273106 w 3201892"/>
              <a:gd name="connsiteY108" fmla="*/ 1106047 h 2148314"/>
              <a:gd name="connsiteX109" fmla="*/ 0 w 3201892"/>
              <a:gd name="connsiteY109" fmla="*/ 2144087 h 2148314"/>
              <a:gd name="connsiteX110" fmla="*/ 0 w 3201892"/>
              <a:gd name="connsiteY110" fmla="*/ 958944 h 2148314"/>
              <a:gd name="connsiteX111" fmla="*/ 2327 w 3201892"/>
              <a:gd name="connsiteY111" fmla="*/ 961039 h 2148314"/>
              <a:gd name="connsiteX112" fmla="*/ 1104679 w 3201892"/>
              <a:gd name="connsiteY112" fmla="*/ 2057470 h 2148314"/>
              <a:gd name="connsiteX113" fmla="*/ 1117996 w 3201892"/>
              <a:gd name="connsiteY113" fmla="*/ 2072267 h 2148314"/>
              <a:gd name="connsiteX114" fmla="*/ 1120953 w 3201892"/>
              <a:gd name="connsiteY114" fmla="*/ 2088544 h 2148314"/>
              <a:gd name="connsiteX115" fmla="*/ 1163864 w 3201892"/>
              <a:gd name="connsiteY115" fmla="*/ 2128493 h 2148314"/>
              <a:gd name="connsiteX116" fmla="*/ 1175701 w 3201892"/>
              <a:gd name="connsiteY116" fmla="*/ 2143290 h 2148314"/>
              <a:gd name="connsiteX117" fmla="*/ 1147587 w 3201892"/>
              <a:gd name="connsiteY117" fmla="*/ 2147730 h 2148314"/>
              <a:gd name="connsiteX118" fmla="*/ 110344 w 3201892"/>
              <a:gd name="connsiteY118" fmla="*/ 2147730 h 2148314"/>
              <a:gd name="connsiteX119" fmla="*/ 12687 w 3201892"/>
              <a:gd name="connsiteY119" fmla="*/ 2147730 h 21483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3201892" h="2148314">
                <a:moveTo>
                  <a:pt x="2501155" y="1847914"/>
                </a:moveTo>
                <a:cubicBezTo>
                  <a:pt x="2503421" y="1874271"/>
                  <a:pt x="2513686" y="1900998"/>
                  <a:pt x="2534032" y="1925783"/>
                </a:cubicBezTo>
                <a:cubicBezTo>
                  <a:pt x="2536989" y="1928740"/>
                  <a:pt x="2539949" y="1933180"/>
                  <a:pt x="2542909" y="1936140"/>
                </a:cubicBezTo>
                <a:cubicBezTo>
                  <a:pt x="2579900" y="1979049"/>
                  <a:pt x="2625771" y="1996805"/>
                  <a:pt x="2680517" y="1990888"/>
                </a:cubicBezTo>
                <a:cubicBezTo>
                  <a:pt x="2726388" y="1984968"/>
                  <a:pt x="2760419" y="1961294"/>
                  <a:pt x="2788533" y="1925783"/>
                </a:cubicBezTo>
                <a:cubicBezTo>
                  <a:pt x="2810728" y="1894709"/>
                  <a:pt x="2825525" y="1860677"/>
                  <a:pt x="2819605" y="1819246"/>
                </a:cubicBezTo>
                <a:cubicBezTo>
                  <a:pt x="2806288" y="1733424"/>
                  <a:pt x="2727868" y="1672759"/>
                  <a:pt x="2640566" y="1683116"/>
                </a:cubicBezTo>
                <a:cubicBezTo>
                  <a:pt x="2559555" y="1693104"/>
                  <a:pt x="2494357" y="1768844"/>
                  <a:pt x="2501155" y="1847914"/>
                </a:cubicBezTo>
                <a:close/>
                <a:moveTo>
                  <a:pt x="1615856" y="388573"/>
                </a:moveTo>
                <a:cubicBezTo>
                  <a:pt x="1614238" y="400757"/>
                  <a:pt x="1614238" y="412733"/>
                  <a:pt x="1615902" y="424478"/>
                </a:cubicBezTo>
                <a:cubicBezTo>
                  <a:pt x="1619231" y="447968"/>
                  <a:pt x="1629218" y="470533"/>
                  <a:pt x="1646234" y="491987"/>
                </a:cubicBezTo>
                <a:cubicBezTo>
                  <a:pt x="1663991" y="515662"/>
                  <a:pt x="1683228" y="534898"/>
                  <a:pt x="1709860" y="546735"/>
                </a:cubicBezTo>
                <a:cubicBezTo>
                  <a:pt x="1766088" y="573369"/>
                  <a:pt x="1850430" y="567450"/>
                  <a:pt x="1903696" y="491987"/>
                </a:cubicBezTo>
                <a:cubicBezTo>
                  <a:pt x="1922932" y="466833"/>
                  <a:pt x="1934769" y="440199"/>
                  <a:pt x="1934769" y="407647"/>
                </a:cubicBezTo>
                <a:cubicBezTo>
                  <a:pt x="1933290" y="361777"/>
                  <a:pt x="1915533" y="324785"/>
                  <a:pt x="1881501" y="292234"/>
                </a:cubicBezTo>
                <a:cubicBezTo>
                  <a:pt x="1803079" y="216771"/>
                  <a:pt x="1663991" y="249323"/>
                  <a:pt x="1625520" y="351419"/>
                </a:cubicBezTo>
                <a:cubicBezTo>
                  <a:pt x="1620711" y="363997"/>
                  <a:pt x="1617474" y="376389"/>
                  <a:pt x="1615856" y="388573"/>
                </a:cubicBezTo>
                <a:close/>
                <a:moveTo>
                  <a:pt x="1477368" y="1765238"/>
                </a:moveTo>
                <a:cubicBezTo>
                  <a:pt x="1477183" y="1761539"/>
                  <a:pt x="1477552" y="1757839"/>
                  <a:pt x="1477552" y="1754141"/>
                </a:cubicBezTo>
                <a:cubicBezTo>
                  <a:pt x="1477552" y="1197787"/>
                  <a:pt x="1477552" y="641435"/>
                  <a:pt x="1479032" y="86560"/>
                </a:cubicBezTo>
                <a:cubicBezTo>
                  <a:pt x="1479032" y="65844"/>
                  <a:pt x="1479032" y="46609"/>
                  <a:pt x="1479032" y="25892"/>
                </a:cubicBezTo>
                <a:cubicBezTo>
                  <a:pt x="1480512" y="738"/>
                  <a:pt x="1480512" y="738"/>
                  <a:pt x="1505666" y="738"/>
                </a:cubicBezTo>
                <a:cubicBezTo>
                  <a:pt x="1518983" y="738"/>
                  <a:pt x="1533780" y="-2219"/>
                  <a:pt x="1547097" y="3698"/>
                </a:cubicBezTo>
                <a:cubicBezTo>
                  <a:pt x="1643276" y="6658"/>
                  <a:pt x="1737974" y="21455"/>
                  <a:pt x="1832673" y="42169"/>
                </a:cubicBezTo>
                <a:cubicBezTo>
                  <a:pt x="1986558" y="74723"/>
                  <a:pt x="2134523" y="126512"/>
                  <a:pt x="2276571" y="197534"/>
                </a:cubicBezTo>
                <a:cubicBezTo>
                  <a:pt x="2420099" y="270037"/>
                  <a:pt x="2553269" y="358819"/>
                  <a:pt x="2674600" y="463873"/>
                </a:cubicBezTo>
                <a:cubicBezTo>
                  <a:pt x="2684960" y="472753"/>
                  <a:pt x="2695317" y="478670"/>
                  <a:pt x="2702714" y="490507"/>
                </a:cubicBezTo>
                <a:cubicBezTo>
                  <a:pt x="2708634" y="494947"/>
                  <a:pt x="2714551" y="500867"/>
                  <a:pt x="2720471" y="505304"/>
                </a:cubicBezTo>
                <a:cubicBezTo>
                  <a:pt x="2742665" y="524541"/>
                  <a:pt x="2741185" y="521581"/>
                  <a:pt x="2721951" y="540816"/>
                </a:cubicBezTo>
                <a:cubicBezTo>
                  <a:pt x="2716031" y="563012"/>
                  <a:pt x="2704194" y="574850"/>
                  <a:pt x="2682000" y="579287"/>
                </a:cubicBezTo>
                <a:cubicBezTo>
                  <a:pt x="2602097" y="660669"/>
                  <a:pt x="2520715" y="740572"/>
                  <a:pt x="2440815" y="821954"/>
                </a:cubicBezTo>
                <a:cubicBezTo>
                  <a:pt x="2430456" y="832311"/>
                  <a:pt x="2424538" y="833791"/>
                  <a:pt x="2414181" y="820474"/>
                </a:cubicBezTo>
                <a:cubicBezTo>
                  <a:pt x="2347596" y="737612"/>
                  <a:pt x="2239580" y="706540"/>
                  <a:pt x="2141923" y="743531"/>
                </a:cubicBezTo>
                <a:cubicBezTo>
                  <a:pt x="2042786" y="780523"/>
                  <a:pt x="1980638" y="875220"/>
                  <a:pt x="1983598" y="981756"/>
                </a:cubicBezTo>
                <a:cubicBezTo>
                  <a:pt x="1985078" y="1024667"/>
                  <a:pt x="1999875" y="1064619"/>
                  <a:pt x="2019109" y="1101610"/>
                </a:cubicBezTo>
                <a:cubicBezTo>
                  <a:pt x="2029469" y="1113447"/>
                  <a:pt x="2039826" y="1126764"/>
                  <a:pt x="2050183" y="1140081"/>
                </a:cubicBezTo>
                <a:cubicBezTo>
                  <a:pt x="2054623" y="1143041"/>
                  <a:pt x="2057581" y="1147478"/>
                  <a:pt x="2062020" y="1150438"/>
                </a:cubicBezTo>
                <a:cubicBezTo>
                  <a:pt x="2087175" y="1172633"/>
                  <a:pt x="2087175" y="1172633"/>
                  <a:pt x="2062020" y="1197787"/>
                </a:cubicBezTo>
                <a:cubicBezTo>
                  <a:pt x="1872624" y="1387185"/>
                  <a:pt x="1683228" y="1576582"/>
                  <a:pt x="1493829" y="1765978"/>
                </a:cubicBezTo>
                <a:cubicBezTo>
                  <a:pt x="1489392" y="1770418"/>
                  <a:pt x="1487912" y="1774856"/>
                  <a:pt x="1480512" y="1776335"/>
                </a:cubicBezTo>
                <a:cubicBezTo>
                  <a:pt x="1478294" y="1772636"/>
                  <a:pt x="1477554" y="1768937"/>
                  <a:pt x="1477368" y="1765238"/>
                </a:cubicBezTo>
                <a:close/>
                <a:moveTo>
                  <a:pt x="1424283" y="2140333"/>
                </a:moveTo>
                <a:cubicBezTo>
                  <a:pt x="1443520" y="2122576"/>
                  <a:pt x="1461274" y="2104822"/>
                  <a:pt x="1480511" y="2087065"/>
                </a:cubicBezTo>
                <a:cubicBezTo>
                  <a:pt x="1563371" y="2005683"/>
                  <a:pt x="1644753" y="1922823"/>
                  <a:pt x="1727613" y="1839961"/>
                </a:cubicBezTo>
                <a:cubicBezTo>
                  <a:pt x="1808995" y="1758581"/>
                  <a:pt x="1891858" y="1677198"/>
                  <a:pt x="1973238" y="1594336"/>
                </a:cubicBezTo>
                <a:cubicBezTo>
                  <a:pt x="1983597" y="1583979"/>
                  <a:pt x="1990994" y="1582499"/>
                  <a:pt x="2004311" y="1591379"/>
                </a:cubicBezTo>
                <a:cubicBezTo>
                  <a:pt x="2109368" y="1665361"/>
                  <a:pt x="2251416" y="1644645"/>
                  <a:pt x="2332796" y="1544028"/>
                </a:cubicBezTo>
                <a:cubicBezTo>
                  <a:pt x="2337236" y="1539590"/>
                  <a:pt x="2340195" y="1535151"/>
                  <a:pt x="2344633" y="1530711"/>
                </a:cubicBezTo>
                <a:cubicBezTo>
                  <a:pt x="2356470" y="1505557"/>
                  <a:pt x="2371267" y="1481882"/>
                  <a:pt x="2377187" y="1453768"/>
                </a:cubicBezTo>
                <a:cubicBezTo>
                  <a:pt x="2393464" y="1384225"/>
                  <a:pt x="2384584" y="1317640"/>
                  <a:pt x="2343153" y="1258452"/>
                </a:cubicBezTo>
                <a:cubicBezTo>
                  <a:pt x="2331316" y="1242178"/>
                  <a:pt x="2331316" y="1231820"/>
                  <a:pt x="2347593" y="1219981"/>
                </a:cubicBezTo>
                <a:cubicBezTo>
                  <a:pt x="2353513" y="1215544"/>
                  <a:pt x="2357950" y="1211104"/>
                  <a:pt x="2362390" y="1206664"/>
                </a:cubicBezTo>
                <a:cubicBezTo>
                  <a:pt x="2424535" y="1143039"/>
                  <a:pt x="2488161" y="1079413"/>
                  <a:pt x="2551786" y="1015788"/>
                </a:cubicBezTo>
                <a:cubicBezTo>
                  <a:pt x="2569543" y="998033"/>
                  <a:pt x="2585820" y="980277"/>
                  <a:pt x="2603575" y="962520"/>
                </a:cubicBezTo>
                <a:cubicBezTo>
                  <a:pt x="2606534" y="956602"/>
                  <a:pt x="2608014" y="949205"/>
                  <a:pt x="2613932" y="943285"/>
                </a:cubicBezTo>
                <a:cubicBezTo>
                  <a:pt x="2631689" y="925528"/>
                  <a:pt x="2649445" y="907774"/>
                  <a:pt x="2667200" y="890017"/>
                </a:cubicBezTo>
                <a:cubicBezTo>
                  <a:pt x="2677559" y="879660"/>
                  <a:pt x="2687917" y="879660"/>
                  <a:pt x="2696794" y="890017"/>
                </a:cubicBezTo>
                <a:cubicBezTo>
                  <a:pt x="2718988" y="913691"/>
                  <a:pt x="2739705" y="935888"/>
                  <a:pt x="2760419" y="961042"/>
                </a:cubicBezTo>
                <a:cubicBezTo>
                  <a:pt x="2764859" y="966959"/>
                  <a:pt x="2764859" y="974359"/>
                  <a:pt x="2766339" y="981756"/>
                </a:cubicBezTo>
                <a:cubicBezTo>
                  <a:pt x="2829964" y="1060179"/>
                  <a:pt x="2889150" y="1143039"/>
                  <a:pt x="2939458" y="1230341"/>
                </a:cubicBezTo>
                <a:cubicBezTo>
                  <a:pt x="2952775" y="1252535"/>
                  <a:pt x="2964613" y="1274729"/>
                  <a:pt x="2976450" y="1296924"/>
                </a:cubicBezTo>
                <a:cubicBezTo>
                  <a:pt x="3009004" y="1354632"/>
                  <a:pt x="3037118" y="1415297"/>
                  <a:pt x="3062272" y="1477443"/>
                </a:cubicBezTo>
                <a:cubicBezTo>
                  <a:pt x="3125897" y="1632807"/>
                  <a:pt x="3167326" y="1794092"/>
                  <a:pt x="3188043" y="1959814"/>
                </a:cubicBezTo>
                <a:cubicBezTo>
                  <a:pt x="3191002" y="1979049"/>
                  <a:pt x="3191002" y="1999765"/>
                  <a:pt x="3195440" y="2020480"/>
                </a:cubicBezTo>
                <a:cubicBezTo>
                  <a:pt x="3195440" y="2054511"/>
                  <a:pt x="3199880" y="2087065"/>
                  <a:pt x="3201360" y="2119617"/>
                </a:cubicBezTo>
                <a:cubicBezTo>
                  <a:pt x="3202840" y="2143293"/>
                  <a:pt x="3202840" y="2144773"/>
                  <a:pt x="3179163" y="2144773"/>
                </a:cubicBezTo>
                <a:cubicBezTo>
                  <a:pt x="2933541" y="2144773"/>
                  <a:pt x="2687917" y="2144773"/>
                  <a:pt x="2442292" y="2144773"/>
                </a:cubicBezTo>
                <a:cubicBezTo>
                  <a:pt x="2112326" y="2144773"/>
                  <a:pt x="1780881" y="2144773"/>
                  <a:pt x="1450917" y="2144773"/>
                </a:cubicBezTo>
                <a:cubicBezTo>
                  <a:pt x="1442040" y="2144773"/>
                  <a:pt x="1431680" y="2147731"/>
                  <a:pt x="1424283" y="2140333"/>
                </a:cubicBezTo>
                <a:close/>
                <a:moveTo>
                  <a:pt x="87779" y="1650933"/>
                </a:moveTo>
                <a:cubicBezTo>
                  <a:pt x="91108" y="1676827"/>
                  <a:pt x="102205" y="1701611"/>
                  <a:pt x="120701" y="1724546"/>
                </a:cubicBezTo>
                <a:cubicBezTo>
                  <a:pt x="162132" y="1776335"/>
                  <a:pt x="215400" y="1798529"/>
                  <a:pt x="280505" y="1785212"/>
                </a:cubicBezTo>
                <a:cubicBezTo>
                  <a:pt x="318977" y="1776335"/>
                  <a:pt x="348571" y="1754140"/>
                  <a:pt x="372245" y="1724546"/>
                </a:cubicBezTo>
                <a:cubicBezTo>
                  <a:pt x="398879" y="1691993"/>
                  <a:pt x="410716" y="1655001"/>
                  <a:pt x="404797" y="1612093"/>
                </a:cubicBezTo>
                <a:cubicBezTo>
                  <a:pt x="392959" y="1535150"/>
                  <a:pt x="320457" y="1473002"/>
                  <a:pt x="240554" y="1477442"/>
                </a:cubicBezTo>
                <a:cubicBezTo>
                  <a:pt x="175449" y="1481882"/>
                  <a:pt x="128100" y="1512954"/>
                  <a:pt x="101466" y="1570661"/>
                </a:cubicBezTo>
                <a:cubicBezTo>
                  <a:pt x="88889" y="1598036"/>
                  <a:pt x="84450" y="1625039"/>
                  <a:pt x="87779" y="1650933"/>
                </a:cubicBezTo>
                <a:close/>
                <a:moveTo>
                  <a:pt x="0" y="832939"/>
                </a:moveTo>
                <a:lnTo>
                  <a:pt x="0" y="803651"/>
                </a:lnTo>
                <a:lnTo>
                  <a:pt x="21564" y="784960"/>
                </a:lnTo>
                <a:cubicBezTo>
                  <a:pt x="61515" y="745009"/>
                  <a:pt x="105904" y="709498"/>
                  <a:pt x="151775" y="675466"/>
                </a:cubicBezTo>
                <a:cubicBezTo>
                  <a:pt x="295303" y="565970"/>
                  <a:pt x="452147" y="480150"/>
                  <a:pt x="620827" y="416525"/>
                </a:cubicBezTo>
                <a:cubicBezTo>
                  <a:pt x="774712" y="358817"/>
                  <a:pt x="931557" y="321825"/>
                  <a:pt x="1094321" y="304069"/>
                </a:cubicBezTo>
                <a:cubicBezTo>
                  <a:pt x="1126873" y="299631"/>
                  <a:pt x="1160904" y="295191"/>
                  <a:pt x="1193458" y="296671"/>
                </a:cubicBezTo>
                <a:cubicBezTo>
                  <a:pt x="1194938" y="296671"/>
                  <a:pt x="1194938" y="295191"/>
                  <a:pt x="1196418" y="295191"/>
                </a:cubicBezTo>
                <a:cubicBezTo>
                  <a:pt x="1197898" y="295191"/>
                  <a:pt x="1197898" y="295191"/>
                  <a:pt x="1199376" y="295191"/>
                </a:cubicBezTo>
                <a:cubicBezTo>
                  <a:pt x="1240807" y="284834"/>
                  <a:pt x="1248206" y="292231"/>
                  <a:pt x="1248206" y="336622"/>
                </a:cubicBezTo>
                <a:cubicBezTo>
                  <a:pt x="1248206" y="916651"/>
                  <a:pt x="1248206" y="1496679"/>
                  <a:pt x="1248206" y="2076706"/>
                </a:cubicBezTo>
                <a:cubicBezTo>
                  <a:pt x="1249686" y="2078186"/>
                  <a:pt x="1249686" y="2079666"/>
                  <a:pt x="1248206" y="2081145"/>
                </a:cubicBezTo>
                <a:cubicBezTo>
                  <a:pt x="1237847" y="2082625"/>
                  <a:pt x="1234889" y="2078186"/>
                  <a:pt x="1234889" y="2069308"/>
                </a:cubicBezTo>
                <a:cubicBezTo>
                  <a:pt x="1228970" y="2061911"/>
                  <a:pt x="1223052" y="2055991"/>
                  <a:pt x="1215653" y="2048594"/>
                </a:cubicBezTo>
                <a:cubicBezTo>
                  <a:pt x="984825" y="1817766"/>
                  <a:pt x="752518" y="1585459"/>
                  <a:pt x="521690" y="1354632"/>
                </a:cubicBezTo>
                <a:cubicBezTo>
                  <a:pt x="517251" y="1350192"/>
                  <a:pt x="514293" y="1345752"/>
                  <a:pt x="509853" y="1341315"/>
                </a:cubicBezTo>
                <a:cubicBezTo>
                  <a:pt x="521690" y="1332435"/>
                  <a:pt x="537967" y="1339835"/>
                  <a:pt x="549804" y="1333915"/>
                </a:cubicBezTo>
                <a:cubicBezTo>
                  <a:pt x="554244" y="1333915"/>
                  <a:pt x="558682" y="1333915"/>
                  <a:pt x="563121" y="1333915"/>
                </a:cubicBezTo>
                <a:cubicBezTo>
                  <a:pt x="563121" y="1323558"/>
                  <a:pt x="571999" y="1322078"/>
                  <a:pt x="579398" y="1319118"/>
                </a:cubicBezTo>
                <a:cubicBezTo>
                  <a:pt x="613430" y="1307281"/>
                  <a:pt x="644504" y="1291006"/>
                  <a:pt x="672616" y="1267330"/>
                </a:cubicBezTo>
                <a:cubicBezTo>
                  <a:pt x="690372" y="1252535"/>
                  <a:pt x="702209" y="1231818"/>
                  <a:pt x="718486" y="1215541"/>
                </a:cubicBezTo>
                <a:cubicBezTo>
                  <a:pt x="722924" y="1215541"/>
                  <a:pt x="727364" y="1212584"/>
                  <a:pt x="730323" y="1211104"/>
                </a:cubicBezTo>
                <a:cubicBezTo>
                  <a:pt x="742161" y="1185950"/>
                  <a:pt x="752518" y="1157836"/>
                  <a:pt x="758437" y="1129722"/>
                </a:cubicBezTo>
                <a:cubicBezTo>
                  <a:pt x="761395" y="1106047"/>
                  <a:pt x="761395" y="1082373"/>
                  <a:pt x="758437" y="1058699"/>
                </a:cubicBezTo>
                <a:cubicBezTo>
                  <a:pt x="749558" y="1018748"/>
                  <a:pt x="736241" y="980276"/>
                  <a:pt x="711087" y="947723"/>
                </a:cubicBezTo>
                <a:cubicBezTo>
                  <a:pt x="672616" y="900374"/>
                  <a:pt x="623787" y="869300"/>
                  <a:pt x="563121" y="858943"/>
                </a:cubicBezTo>
                <a:cubicBezTo>
                  <a:pt x="560162" y="858943"/>
                  <a:pt x="557202" y="857463"/>
                  <a:pt x="554244" y="855983"/>
                </a:cubicBezTo>
                <a:cubicBezTo>
                  <a:pt x="530568" y="853025"/>
                  <a:pt x="506893" y="853025"/>
                  <a:pt x="483219" y="855983"/>
                </a:cubicBezTo>
                <a:cubicBezTo>
                  <a:pt x="452147" y="861903"/>
                  <a:pt x="422554" y="869300"/>
                  <a:pt x="394440" y="887057"/>
                </a:cubicBezTo>
                <a:cubicBezTo>
                  <a:pt x="318977" y="934406"/>
                  <a:pt x="280506" y="1002471"/>
                  <a:pt x="277546" y="1089771"/>
                </a:cubicBezTo>
                <a:cubicBezTo>
                  <a:pt x="277546" y="1092730"/>
                  <a:pt x="277546" y="1095690"/>
                  <a:pt x="277546" y="1098650"/>
                </a:cubicBezTo>
                <a:cubicBezTo>
                  <a:pt x="276066" y="1098650"/>
                  <a:pt x="276066" y="1100128"/>
                  <a:pt x="273106" y="1106047"/>
                </a:cubicBezTo>
                <a:close/>
                <a:moveTo>
                  <a:pt x="0" y="2144087"/>
                </a:moveTo>
                <a:lnTo>
                  <a:pt x="0" y="958944"/>
                </a:lnTo>
                <a:lnTo>
                  <a:pt x="2327" y="961039"/>
                </a:lnTo>
                <a:cubicBezTo>
                  <a:pt x="369285" y="1326517"/>
                  <a:pt x="734761" y="1693473"/>
                  <a:pt x="1104679" y="2057470"/>
                </a:cubicBezTo>
                <a:cubicBezTo>
                  <a:pt x="1109116" y="2063390"/>
                  <a:pt x="1113556" y="2067828"/>
                  <a:pt x="1117996" y="2072267"/>
                </a:cubicBezTo>
                <a:cubicBezTo>
                  <a:pt x="1122433" y="2076705"/>
                  <a:pt x="1123913" y="2082625"/>
                  <a:pt x="1120953" y="2088544"/>
                </a:cubicBezTo>
                <a:cubicBezTo>
                  <a:pt x="1135750" y="2101861"/>
                  <a:pt x="1147587" y="2118136"/>
                  <a:pt x="1163864" y="2128493"/>
                </a:cubicBezTo>
                <a:cubicBezTo>
                  <a:pt x="1174222" y="2128493"/>
                  <a:pt x="1178661" y="2132933"/>
                  <a:pt x="1175701" y="2143290"/>
                </a:cubicBezTo>
                <a:cubicBezTo>
                  <a:pt x="1168304" y="2150690"/>
                  <a:pt x="1157947" y="2147730"/>
                  <a:pt x="1147587" y="2147730"/>
                </a:cubicBezTo>
                <a:cubicBezTo>
                  <a:pt x="801346" y="2147730"/>
                  <a:pt x="456585" y="2147730"/>
                  <a:pt x="110344" y="2147730"/>
                </a:cubicBezTo>
                <a:cubicBezTo>
                  <a:pt x="77792" y="2147730"/>
                  <a:pt x="45238" y="2147730"/>
                  <a:pt x="12687" y="2147730"/>
                </a:cubicBezTo>
                <a:close/>
              </a:path>
            </a:pathLst>
          </a:custGeom>
          <a:solidFill>
            <a:schemeClr val="bg1">
              <a:alpha val="40000"/>
            </a:schemeClr>
          </a:solidFill>
          <a:ln w="701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69442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84720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Agenda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823200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aam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EF70765A-4598-4D75-8EBE-B820808F65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Our Team LAYOUT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D4F6D272-925E-407D-96CF-EB9C0739DD30}"/>
              </a:ext>
            </a:extLst>
          </p:cNvPr>
          <p:cNvSpPr/>
          <p:nvPr userDrawn="1"/>
        </p:nvSpPr>
        <p:spPr>
          <a:xfrm rot="5400000">
            <a:off x="-353869" y="357298"/>
            <a:ext cx="2171699" cy="1457105"/>
          </a:xfrm>
          <a:custGeom>
            <a:avLst/>
            <a:gdLst>
              <a:gd name="connsiteX0" fmla="*/ 2501155 w 3201892"/>
              <a:gd name="connsiteY0" fmla="*/ 1847914 h 2148314"/>
              <a:gd name="connsiteX1" fmla="*/ 2534032 w 3201892"/>
              <a:gd name="connsiteY1" fmla="*/ 1925783 h 2148314"/>
              <a:gd name="connsiteX2" fmla="*/ 2542909 w 3201892"/>
              <a:gd name="connsiteY2" fmla="*/ 1936140 h 2148314"/>
              <a:gd name="connsiteX3" fmla="*/ 2680517 w 3201892"/>
              <a:gd name="connsiteY3" fmla="*/ 1990888 h 2148314"/>
              <a:gd name="connsiteX4" fmla="*/ 2788533 w 3201892"/>
              <a:gd name="connsiteY4" fmla="*/ 1925783 h 2148314"/>
              <a:gd name="connsiteX5" fmla="*/ 2819605 w 3201892"/>
              <a:gd name="connsiteY5" fmla="*/ 1819246 h 2148314"/>
              <a:gd name="connsiteX6" fmla="*/ 2640566 w 3201892"/>
              <a:gd name="connsiteY6" fmla="*/ 1683116 h 2148314"/>
              <a:gd name="connsiteX7" fmla="*/ 2501155 w 3201892"/>
              <a:gd name="connsiteY7" fmla="*/ 1847914 h 2148314"/>
              <a:gd name="connsiteX8" fmla="*/ 1615856 w 3201892"/>
              <a:gd name="connsiteY8" fmla="*/ 388573 h 2148314"/>
              <a:gd name="connsiteX9" fmla="*/ 1615902 w 3201892"/>
              <a:gd name="connsiteY9" fmla="*/ 424478 h 2148314"/>
              <a:gd name="connsiteX10" fmla="*/ 1646234 w 3201892"/>
              <a:gd name="connsiteY10" fmla="*/ 491987 h 2148314"/>
              <a:gd name="connsiteX11" fmla="*/ 1709860 w 3201892"/>
              <a:gd name="connsiteY11" fmla="*/ 546735 h 2148314"/>
              <a:gd name="connsiteX12" fmla="*/ 1903696 w 3201892"/>
              <a:gd name="connsiteY12" fmla="*/ 491987 h 2148314"/>
              <a:gd name="connsiteX13" fmla="*/ 1934769 w 3201892"/>
              <a:gd name="connsiteY13" fmla="*/ 407647 h 2148314"/>
              <a:gd name="connsiteX14" fmla="*/ 1881501 w 3201892"/>
              <a:gd name="connsiteY14" fmla="*/ 292234 h 2148314"/>
              <a:gd name="connsiteX15" fmla="*/ 1625520 w 3201892"/>
              <a:gd name="connsiteY15" fmla="*/ 351419 h 2148314"/>
              <a:gd name="connsiteX16" fmla="*/ 1615856 w 3201892"/>
              <a:gd name="connsiteY16" fmla="*/ 388573 h 2148314"/>
              <a:gd name="connsiteX17" fmla="*/ 1477368 w 3201892"/>
              <a:gd name="connsiteY17" fmla="*/ 1765238 h 2148314"/>
              <a:gd name="connsiteX18" fmla="*/ 1477552 w 3201892"/>
              <a:gd name="connsiteY18" fmla="*/ 1754141 h 2148314"/>
              <a:gd name="connsiteX19" fmla="*/ 1479032 w 3201892"/>
              <a:gd name="connsiteY19" fmla="*/ 86560 h 2148314"/>
              <a:gd name="connsiteX20" fmla="*/ 1479032 w 3201892"/>
              <a:gd name="connsiteY20" fmla="*/ 25892 h 2148314"/>
              <a:gd name="connsiteX21" fmla="*/ 1505666 w 3201892"/>
              <a:gd name="connsiteY21" fmla="*/ 738 h 2148314"/>
              <a:gd name="connsiteX22" fmla="*/ 1547097 w 3201892"/>
              <a:gd name="connsiteY22" fmla="*/ 3698 h 2148314"/>
              <a:gd name="connsiteX23" fmla="*/ 1832673 w 3201892"/>
              <a:gd name="connsiteY23" fmla="*/ 42169 h 2148314"/>
              <a:gd name="connsiteX24" fmla="*/ 2276571 w 3201892"/>
              <a:gd name="connsiteY24" fmla="*/ 197534 h 2148314"/>
              <a:gd name="connsiteX25" fmla="*/ 2674600 w 3201892"/>
              <a:gd name="connsiteY25" fmla="*/ 463873 h 2148314"/>
              <a:gd name="connsiteX26" fmla="*/ 2702714 w 3201892"/>
              <a:gd name="connsiteY26" fmla="*/ 490507 h 2148314"/>
              <a:gd name="connsiteX27" fmla="*/ 2720471 w 3201892"/>
              <a:gd name="connsiteY27" fmla="*/ 505304 h 2148314"/>
              <a:gd name="connsiteX28" fmla="*/ 2721951 w 3201892"/>
              <a:gd name="connsiteY28" fmla="*/ 540816 h 2148314"/>
              <a:gd name="connsiteX29" fmla="*/ 2682000 w 3201892"/>
              <a:gd name="connsiteY29" fmla="*/ 579287 h 2148314"/>
              <a:gd name="connsiteX30" fmla="*/ 2440815 w 3201892"/>
              <a:gd name="connsiteY30" fmla="*/ 821954 h 2148314"/>
              <a:gd name="connsiteX31" fmla="*/ 2414181 w 3201892"/>
              <a:gd name="connsiteY31" fmla="*/ 820474 h 2148314"/>
              <a:gd name="connsiteX32" fmla="*/ 2141923 w 3201892"/>
              <a:gd name="connsiteY32" fmla="*/ 743531 h 2148314"/>
              <a:gd name="connsiteX33" fmla="*/ 1983598 w 3201892"/>
              <a:gd name="connsiteY33" fmla="*/ 981756 h 2148314"/>
              <a:gd name="connsiteX34" fmla="*/ 2019109 w 3201892"/>
              <a:gd name="connsiteY34" fmla="*/ 1101610 h 2148314"/>
              <a:gd name="connsiteX35" fmla="*/ 2050183 w 3201892"/>
              <a:gd name="connsiteY35" fmla="*/ 1140081 h 2148314"/>
              <a:gd name="connsiteX36" fmla="*/ 2062020 w 3201892"/>
              <a:gd name="connsiteY36" fmla="*/ 1150438 h 2148314"/>
              <a:gd name="connsiteX37" fmla="*/ 2062020 w 3201892"/>
              <a:gd name="connsiteY37" fmla="*/ 1197787 h 2148314"/>
              <a:gd name="connsiteX38" fmla="*/ 1493829 w 3201892"/>
              <a:gd name="connsiteY38" fmla="*/ 1765978 h 2148314"/>
              <a:gd name="connsiteX39" fmla="*/ 1480512 w 3201892"/>
              <a:gd name="connsiteY39" fmla="*/ 1776335 h 2148314"/>
              <a:gd name="connsiteX40" fmla="*/ 1477368 w 3201892"/>
              <a:gd name="connsiteY40" fmla="*/ 1765238 h 2148314"/>
              <a:gd name="connsiteX41" fmla="*/ 1424283 w 3201892"/>
              <a:gd name="connsiteY41" fmla="*/ 2140333 h 2148314"/>
              <a:gd name="connsiteX42" fmla="*/ 1480511 w 3201892"/>
              <a:gd name="connsiteY42" fmla="*/ 2087065 h 2148314"/>
              <a:gd name="connsiteX43" fmla="*/ 1727613 w 3201892"/>
              <a:gd name="connsiteY43" fmla="*/ 1839961 h 2148314"/>
              <a:gd name="connsiteX44" fmla="*/ 1973238 w 3201892"/>
              <a:gd name="connsiteY44" fmla="*/ 1594336 h 2148314"/>
              <a:gd name="connsiteX45" fmla="*/ 2004311 w 3201892"/>
              <a:gd name="connsiteY45" fmla="*/ 1591379 h 2148314"/>
              <a:gd name="connsiteX46" fmla="*/ 2332796 w 3201892"/>
              <a:gd name="connsiteY46" fmla="*/ 1544028 h 2148314"/>
              <a:gd name="connsiteX47" fmla="*/ 2344633 w 3201892"/>
              <a:gd name="connsiteY47" fmla="*/ 1530711 h 2148314"/>
              <a:gd name="connsiteX48" fmla="*/ 2377187 w 3201892"/>
              <a:gd name="connsiteY48" fmla="*/ 1453768 h 2148314"/>
              <a:gd name="connsiteX49" fmla="*/ 2343153 w 3201892"/>
              <a:gd name="connsiteY49" fmla="*/ 1258452 h 2148314"/>
              <a:gd name="connsiteX50" fmla="*/ 2347593 w 3201892"/>
              <a:gd name="connsiteY50" fmla="*/ 1219981 h 2148314"/>
              <a:gd name="connsiteX51" fmla="*/ 2362390 w 3201892"/>
              <a:gd name="connsiteY51" fmla="*/ 1206664 h 2148314"/>
              <a:gd name="connsiteX52" fmla="*/ 2551786 w 3201892"/>
              <a:gd name="connsiteY52" fmla="*/ 1015788 h 2148314"/>
              <a:gd name="connsiteX53" fmla="*/ 2603575 w 3201892"/>
              <a:gd name="connsiteY53" fmla="*/ 962520 h 2148314"/>
              <a:gd name="connsiteX54" fmla="*/ 2613932 w 3201892"/>
              <a:gd name="connsiteY54" fmla="*/ 943285 h 2148314"/>
              <a:gd name="connsiteX55" fmla="*/ 2667200 w 3201892"/>
              <a:gd name="connsiteY55" fmla="*/ 890017 h 2148314"/>
              <a:gd name="connsiteX56" fmla="*/ 2696794 w 3201892"/>
              <a:gd name="connsiteY56" fmla="*/ 890017 h 2148314"/>
              <a:gd name="connsiteX57" fmla="*/ 2760419 w 3201892"/>
              <a:gd name="connsiteY57" fmla="*/ 961042 h 2148314"/>
              <a:gd name="connsiteX58" fmla="*/ 2766339 w 3201892"/>
              <a:gd name="connsiteY58" fmla="*/ 981756 h 2148314"/>
              <a:gd name="connsiteX59" fmla="*/ 2939458 w 3201892"/>
              <a:gd name="connsiteY59" fmla="*/ 1230341 h 2148314"/>
              <a:gd name="connsiteX60" fmla="*/ 2976450 w 3201892"/>
              <a:gd name="connsiteY60" fmla="*/ 1296924 h 2148314"/>
              <a:gd name="connsiteX61" fmla="*/ 3062272 w 3201892"/>
              <a:gd name="connsiteY61" fmla="*/ 1477443 h 2148314"/>
              <a:gd name="connsiteX62" fmla="*/ 3188043 w 3201892"/>
              <a:gd name="connsiteY62" fmla="*/ 1959814 h 2148314"/>
              <a:gd name="connsiteX63" fmla="*/ 3195440 w 3201892"/>
              <a:gd name="connsiteY63" fmla="*/ 2020480 h 2148314"/>
              <a:gd name="connsiteX64" fmla="*/ 3201360 w 3201892"/>
              <a:gd name="connsiteY64" fmla="*/ 2119617 h 2148314"/>
              <a:gd name="connsiteX65" fmla="*/ 3179163 w 3201892"/>
              <a:gd name="connsiteY65" fmla="*/ 2144773 h 2148314"/>
              <a:gd name="connsiteX66" fmla="*/ 2442292 w 3201892"/>
              <a:gd name="connsiteY66" fmla="*/ 2144773 h 2148314"/>
              <a:gd name="connsiteX67" fmla="*/ 1450917 w 3201892"/>
              <a:gd name="connsiteY67" fmla="*/ 2144773 h 2148314"/>
              <a:gd name="connsiteX68" fmla="*/ 1424283 w 3201892"/>
              <a:gd name="connsiteY68" fmla="*/ 2140333 h 2148314"/>
              <a:gd name="connsiteX69" fmla="*/ 87779 w 3201892"/>
              <a:gd name="connsiteY69" fmla="*/ 1650933 h 2148314"/>
              <a:gd name="connsiteX70" fmla="*/ 120701 w 3201892"/>
              <a:gd name="connsiteY70" fmla="*/ 1724546 h 2148314"/>
              <a:gd name="connsiteX71" fmla="*/ 280505 w 3201892"/>
              <a:gd name="connsiteY71" fmla="*/ 1785212 h 2148314"/>
              <a:gd name="connsiteX72" fmla="*/ 372245 w 3201892"/>
              <a:gd name="connsiteY72" fmla="*/ 1724546 h 2148314"/>
              <a:gd name="connsiteX73" fmla="*/ 404797 w 3201892"/>
              <a:gd name="connsiteY73" fmla="*/ 1612093 h 2148314"/>
              <a:gd name="connsiteX74" fmla="*/ 240554 w 3201892"/>
              <a:gd name="connsiteY74" fmla="*/ 1477442 h 2148314"/>
              <a:gd name="connsiteX75" fmla="*/ 101466 w 3201892"/>
              <a:gd name="connsiteY75" fmla="*/ 1570661 h 2148314"/>
              <a:gd name="connsiteX76" fmla="*/ 87779 w 3201892"/>
              <a:gd name="connsiteY76" fmla="*/ 1650933 h 2148314"/>
              <a:gd name="connsiteX77" fmla="*/ 0 w 3201892"/>
              <a:gd name="connsiteY77" fmla="*/ 832939 h 2148314"/>
              <a:gd name="connsiteX78" fmla="*/ 0 w 3201892"/>
              <a:gd name="connsiteY78" fmla="*/ 803651 h 2148314"/>
              <a:gd name="connsiteX79" fmla="*/ 21564 w 3201892"/>
              <a:gd name="connsiteY79" fmla="*/ 784960 h 2148314"/>
              <a:gd name="connsiteX80" fmla="*/ 151775 w 3201892"/>
              <a:gd name="connsiteY80" fmla="*/ 675466 h 2148314"/>
              <a:gd name="connsiteX81" fmla="*/ 620827 w 3201892"/>
              <a:gd name="connsiteY81" fmla="*/ 416525 h 2148314"/>
              <a:gd name="connsiteX82" fmla="*/ 1094321 w 3201892"/>
              <a:gd name="connsiteY82" fmla="*/ 304069 h 2148314"/>
              <a:gd name="connsiteX83" fmla="*/ 1193458 w 3201892"/>
              <a:gd name="connsiteY83" fmla="*/ 296671 h 2148314"/>
              <a:gd name="connsiteX84" fmla="*/ 1196418 w 3201892"/>
              <a:gd name="connsiteY84" fmla="*/ 295191 h 2148314"/>
              <a:gd name="connsiteX85" fmla="*/ 1199376 w 3201892"/>
              <a:gd name="connsiteY85" fmla="*/ 295191 h 2148314"/>
              <a:gd name="connsiteX86" fmla="*/ 1248206 w 3201892"/>
              <a:gd name="connsiteY86" fmla="*/ 336622 h 2148314"/>
              <a:gd name="connsiteX87" fmla="*/ 1248206 w 3201892"/>
              <a:gd name="connsiteY87" fmla="*/ 2076706 h 2148314"/>
              <a:gd name="connsiteX88" fmla="*/ 1248206 w 3201892"/>
              <a:gd name="connsiteY88" fmla="*/ 2081145 h 2148314"/>
              <a:gd name="connsiteX89" fmla="*/ 1234889 w 3201892"/>
              <a:gd name="connsiteY89" fmla="*/ 2069308 h 2148314"/>
              <a:gd name="connsiteX90" fmla="*/ 1215653 w 3201892"/>
              <a:gd name="connsiteY90" fmla="*/ 2048594 h 2148314"/>
              <a:gd name="connsiteX91" fmla="*/ 521690 w 3201892"/>
              <a:gd name="connsiteY91" fmla="*/ 1354632 h 2148314"/>
              <a:gd name="connsiteX92" fmla="*/ 509853 w 3201892"/>
              <a:gd name="connsiteY92" fmla="*/ 1341315 h 2148314"/>
              <a:gd name="connsiteX93" fmla="*/ 549804 w 3201892"/>
              <a:gd name="connsiteY93" fmla="*/ 1333915 h 2148314"/>
              <a:gd name="connsiteX94" fmla="*/ 563121 w 3201892"/>
              <a:gd name="connsiteY94" fmla="*/ 1333915 h 2148314"/>
              <a:gd name="connsiteX95" fmla="*/ 579398 w 3201892"/>
              <a:gd name="connsiteY95" fmla="*/ 1319118 h 2148314"/>
              <a:gd name="connsiteX96" fmla="*/ 672616 w 3201892"/>
              <a:gd name="connsiteY96" fmla="*/ 1267330 h 2148314"/>
              <a:gd name="connsiteX97" fmla="*/ 718486 w 3201892"/>
              <a:gd name="connsiteY97" fmla="*/ 1215541 h 2148314"/>
              <a:gd name="connsiteX98" fmla="*/ 730323 w 3201892"/>
              <a:gd name="connsiteY98" fmla="*/ 1211104 h 2148314"/>
              <a:gd name="connsiteX99" fmla="*/ 758437 w 3201892"/>
              <a:gd name="connsiteY99" fmla="*/ 1129722 h 2148314"/>
              <a:gd name="connsiteX100" fmla="*/ 758437 w 3201892"/>
              <a:gd name="connsiteY100" fmla="*/ 1058699 h 2148314"/>
              <a:gd name="connsiteX101" fmla="*/ 711087 w 3201892"/>
              <a:gd name="connsiteY101" fmla="*/ 947723 h 2148314"/>
              <a:gd name="connsiteX102" fmla="*/ 563121 w 3201892"/>
              <a:gd name="connsiteY102" fmla="*/ 858943 h 2148314"/>
              <a:gd name="connsiteX103" fmla="*/ 554244 w 3201892"/>
              <a:gd name="connsiteY103" fmla="*/ 855983 h 2148314"/>
              <a:gd name="connsiteX104" fmla="*/ 483219 w 3201892"/>
              <a:gd name="connsiteY104" fmla="*/ 855983 h 2148314"/>
              <a:gd name="connsiteX105" fmla="*/ 394440 w 3201892"/>
              <a:gd name="connsiteY105" fmla="*/ 887057 h 2148314"/>
              <a:gd name="connsiteX106" fmla="*/ 277546 w 3201892"/>
              <a:gd name="connsiteY106" fmla="*/ 1089771 h 2148314"/>
              <a:gd name="connsiteX107" fmla="*/ 277546 w 3201892"/>
              <a:gd name="connsiteY107" fmla="*/ 1098650 h 2148314"/>
              <a:gd name="connsiteX108" fmla="*/ 273106 w 3201892"/>
              <a:gd name="connsiteY108" fmla="*/ 1106047 h 2148314"/>
              <a:gd name="connsiteX109" fmla="*/ 0 w 3201892"/>
              <a:gd name="connsiteY109" fmla="*/ 2144087 h 2148314"/>
              <a:gd name="connsiteX110" fmla="*/ 0 w 3201892"/>
              <a:gd name="connsiteY110" fmla="*/ 958944 h 2148314"/>
              <a:gd name="connsiteX111" fmla="*/ 2327 w 3201892"/>
              <a:gd name="connsiteY111" fmla="*/ 961039 h 2148314"/>
              <a:gd name="connsiteX112" fmla="*/ 1104679 w 3201892"/>
              <a:gd name="connsiteY112" fmla="*/ 2057470 h 2148314"/>
              <a:gd name="connsiteX113" fmla="*/ 1117996 w 3201892"/>
              <a:gd name="connsiteY113" fmla="*/ 2072267 h 2148314"/>
              <a:gd name="connsiteX114" fmla="*/ 1120953 w 3201892"/>
              <a:gd name="connsiteY114" fmla="*/ 2088544 h 2148314"/>
              <a:gd name="connsiteX115" fmla="*/ 1163864 w 3201892"/>
              <a:gd name="connsiteY115" fmla="*/ 2128493 h 2148314"/>
              <a:gd name="connsiteX116" fmla="*/ 1175701 w 3201892"/>
              <a:gd name="connsiteY116" fmla="*/ 2143290 h 2148314"/>
              <a:gd name="connsiteX117" fmla="*/ 1147587 w 3201892"/>
              <a:gd name="connsiteY117" fmla="*/ 2147730 h 2148314"/>
              <a:gd name="connsiteX118" fmla="*/ 110344 w 3201892"/>
              <a:gd name="connsiteY118" fmla="*/ 2147730 h 2148314"/>
              <a:gd name="connsiteX119" fmla="*/ 12687 w 3201892"/>
              <a:gd name="connsiteY119" fmla="*/ 2147730 h 21483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3201892" h="2148314">
                <a:moveTo>
                  <a:pt x="2501155" y="1847914"/>
                </a:moveTo>
                <a:cubicBezTo>
                  <a:pt x="2503421" y="1874271"/>
                  <a:pt x="2513686" y="1900998"/>
                  <a:pt x="2534032" y="1925783"/>
                </a:cubicBezTo>
                <a:cubicBezTo>
                  <a:pt x="2536989" y="1928740"/>
                  <a:pt x="2539949" y="1933180"/>
                  <a:pt x="2542909" y="1936140"/>
                </a:cubicBezTo>
                <a:cubicBezTo>
                  <a:pt x="2579900" y="1979049"/>
                  <a:pt x="2625771" y="1996805"/>
                  <a:pt x="2680517" y="1990888"/>
                </a:cubicBezTo>
                <a:cubicBezTo>
                  <a:pt x="2726388" y="1984968"/>
                  <a:pt x="2760419" y="1961294"/>
                  <a:pt x="2788533" y="1925783"/>
                </a:cubicBezTo>
                <a:cubicBezTo>
                  <a:pt x="2810728" y="1894709"/>
                  <a:pt x="2825525" y="1860677"/>
                  <a:pt x="2819605" y="1819246"/>
                </a:cubicBezTo>
                <a:cubicBezTo>
                  <a:pt x="2806288" y="1733424"/>
                  <a:pt x="2727868" y="1672759"/>
                  <a:pt x="2640566" y="1683116"/>
                </a:cubicBezTo>
                <a:cubicBezTo>
                  <a:pt x="2559555" y="1693104"/>
                  <a:pt x="2494357" y="1768844"/>
                  <a:pt x="2501155" y="1847914"/>
                </a:cubicBezTo>
                <a:close/>
                <a:moveTo>
                  <a:pt x="1615856" y="388573"/>
                </a:moveTo>
                <a:cubicBezTo>
                  <a:pt x="1614238" y="400757"/>
                  <a:pt x="1614238" y="412733"/>
                  <a:pt x="1615902" y="424478"/>
                </a:cubicBezTo>
                <a:cubicBezTo>
                  <a:pt x="1619231" y="447968"/>
                  <a:pt x="1629218" y="470533"/>
                  <a:pt x="1646234" y="491987"/>
                </a:cubicBezTo>
                <a:cubicBezTo>
                  <a:pt x="1663991" y="515662"/>
                  <a:pt x="1683228" y="534898"/>
                  <a:pt x="1709860" y="546735"/>
                </a:cubicBezTo>
                <a:cubicBezTo>
                  <a:pt x="1766088" y="573369"/>
                  <a:pt x="1850430" y="567450"/>
                  <a:pt x="1903696" y="491987"/>
                </a:cubicBezTo>
                <a:cubicBezTo>
                  <a:pt x="1922932" y="466833"/>
                  <a:pt x="1934769" y="440199"/>
                  <a:pt x="1934769" y="407647"/>
                </a:cubicBezTo>
                <a:cubicBezTo>
                  <a:pt x="1933290" y="361777"/>
                  <a:pt x="1915533" y="324785"/>
                  <a:pt x="1881501" y="292234"/>
                </a:cubicBezTo>
                <a:cubicBezTo>
                  <a:pt x="1803079" y="216771"/>
                  <a:pt x="1663991" y="249323"/>
                  <a:pt x="1625520" y="351419"/>
                </a:cubicBezTo>
                <a:cubicBezTo>
                  <a:pt x="1620711" y="363997"/>
                  <a:pt x="1617474" y="376389"/>
                  <a:pt x="1615856" y="388573"/>
                </a:cubicBezTo>
                <a:close/>
                <a:moveTo>
                  <a:pt x="1477368" y="1765238"/>
                </a:moveTo>
                <a:cubicBezTo>
                  <a:pt x="1477183" y="1761539"/>
                  <a:pt x="1477552" y="1757839"/>
                  <a:pt x="1477552" y="1754141"/>
                </a:cubicBezTo>
                <a:cubicBezTo>
                  <a:pt x="1477552" y="1197787"/>
                  <a:pt x="1477552" y="641435"/>
                  <a:pt x="1479032" y="86560"/>
                </a:cubicBezTo>
                <a:cubicBezTo>
                  <a:pt x="1479032" y="65844"/>
                  <a:pt x="1479032" y="46609"/>
                  <a:pt x="1479032" y="25892"/>
                </a:cubicBezTo>
                <a:cubicBezTo>
                  <a:pt x="1480512" y="738"/>
                  <a:pt x="1480512" y="738"/>
                  <a:pt x="1505666" y="738"/>
                </a:cubicBezTo>
                <a:cubicBezTo>
                  <a:pt x="1518983" y="738"/>
                  <a:pt x="1533780" y="-2219"/>
                  <a:pt x="1547097" y="3698"/>
                </a:cubicBezTo>
                <a:cubicBezTo>
                  <a:pt x="1643276" y="6658"/>
                  <a:pt x="1737974" y="21455"/>
                  <a:pt x="1832673" y="42169"/>
                </a:cubicBezTo>
                <a:cubicBezTo>
                  <a:pt x="1986558" y="74723"/>
                  <a:pt x="2134523" y="126512"/>
                  <a:pt x="2276571" y="197534"/>
                </a:cubicBezTo>
                <a:cubicBezTo>
                  <a:pt x="2420099" y="270037"/>
                  <a:pt x="2553269" y="358819"/>
                  <a:pt x="2674600" y="463873"/>
                </a:cubicBezTo>
                <a:cubicBezTo>
                  <a:pt x="2684960" y="472753"/>
                  <a:pt x="2695317" y="478670"/>
                  <a:pt x="2702714" y="490507"/>
                </a:cubicBezTo>
                <a:cubicBezTo>
                  <a:pt x="2708634" y="494947"/>
                  <a:pt x="2714551" y="500867"/>
                  <a:pt x="2720471" y="505304"/>
                </a:cubicBezTo>
                <a:cubicBezTo>
                  <a:pt x="2742665" y="524541"/>
                  <a:pt x="2741185" y="521581"/>
                  <a:pt x="2721951" y="540816"/>
                </a:cubicBezTo>
                <a:cubicBezTo>
                  <a:pt x="2716031" y="563012"/>
                  <a:pt x="2704194" y="574850"/>
                  <a:pt x="2682000" y="579287"/>
                </a:cubicBezTo>
                <a:cubicBezTo>
                  <a:pt x="2602097" y="660669"/>
                  <a:pt x="2520715" y="740572"/>
                  <a:pt x="2440815" y="821954"/>
                </a:cubicBezTo>
                <a:cubicBezTo>
                  <a:pt x="2430456" y="832311"/>
                  <a:pt x="2424538" y="833791"/>
                  <a:pt x="2414181" y="820474"/>
                </a:cubicBezTo>
                <a:cubicBezTo>
                  <a:pt x="2347596" y="737612"/>
                  <a:pt x="2239580" y="706540"/>
                  <a:pt x="2141923" y="743531"/>
                </a:cubicBezTo>
                <a:cubicBezTo>
                  <a:pt x="2042786" y="780523"/>
                  <a:pt x="1980638" y="875220"/>
                  <a:pt x="1983598" y="981756"/>
                </a:cubicBezTo>
                <a:cubicBezTo>
                  <a:pt x="1985078" y="1024667"/>
                  <a:pt x="1999875" y="1064619"/>
                  <a:pt x="2019109" y="1101610"/>
                </a:cubicBezTo>
                <a:cubicBezTo>
                  <a:pt x="2029469" y="1113447"/>
                  <a:pt x="2039826" y="1126764"/>
                  <a:pt x="2050183" y="1140081"/>
                </a:cubicBezTo>
                <a:cubicBezTo>
                  <a:pt x="2054623" y="1143041"/>
                  <a:pt x="2057581" y="1147478"/>
                  <a:pt x="2062020" y="1150438"/>
                </a:cubicBezTo>
                <a:cubicBezTo>
                  <a:pt x="2087175" y="1172633"/>
                  <a:pt x="2087175" y="1172633"/>
                  <a:pt x="2062020" y="1197787"/>
                </a:cubicBezTo>
                <a:cubicBezTo>
                  <a:pt x="1872624" y="1387185"/>
                  <a:pt x="1683228" y="1576582"/>
                  <a:pt x="1493829" y="1765978"/>
                </a:cubicBezTo>
                <a:cubicBezTo>
                  <a:pt x="1489392" y="1770418"/>
                  <a:pt x="1487912" y="1774856"/>
                  <a:pt x="1480512" y="1776335"/>
                </a:cubicBezTo>
                <a:cubicBezTo>
                  <a:pt x="1478294" y="1772636"/>
                  <a:pt x="1477554" y="1768937"/>
                  <a:pt x="1477368" y="1765238"/>
                </a:cubicBezTo>
                <a:close/>
                <a:moveTo>
                  <a:pt x="1424283" y="2140333"/>
                </a:moveTo>
                <a:cubicBezTo>
                  <a:pt x="1443520" y="2122576"/>
                  <a:pt x="1461274" y="2104822"/>
                  <a:pt x="1480511" y="2087065"/>
                </a:cubicBezTo>
                <a:cubicBezTo>
                  <a:pt x="1563371" y="2005683"/>
                  <a:pt x="1644753" y="1922823"/>
                  <a:pt x="1727613" y="1839961"/>
                </a:cubicBezTo>
                <a:cubicBezTo>
                  <a:pt x="1808995" y="1758581"/>
                  <a:pt x="1891858" y="1677198"/>
                  <a:pt x="1973238" y="1594336"/>
                </a:cubicBezTo>
                <a:cubicBezTo>
                  <a:pt x="1983597" y="1583979"/>
                  <a:pt x="1990994" y="1582499"/>
                  <a:pt x="2004311" y="1591379"/>
                </a:cubicBezTo>
                <a:cubicBezTo>
                  <a:pt x="2109368" y="1665361"/>
                  <a:pt x="2251416" y="1644645"/>
                  <a:pt x="2332796" y="1544028"/>
                </a:cubicBezTo>
                <a:cubicBezTo>
                  <a:pt x="2337236" y="1539590"/>
                  <a:pt x="2340195" y="1535151"/>
                  <a:pt x="2344633" y="1530711"/>
                </a:cubicBezTo>
                <a:cubicBezTo>
                  <a:pt x="2356470" y="1505557"/>
                  <a:pt x="2371267" y="1481882"/>
                  <a:pt x="2377187" y="1453768"/>
                </a:cubicBezTo>
                <a:cubicBezTo>
                  <a:pt x="2393464" y="1384225"/>
                  <a:pt x="2384584" y="1317640"/>
                  <a:pt x="2343153" y="1258452"/>
                </a:cubicBezTo>
                <a:cubicBezTo>
                  <a:pt x="2331316" y="1242178"/>
                  <a:pt x="2331316" y="1231820"/>
                  <a:pt x="2347593" y="1219981"/>
                </a:cubicBezTo>
                <a:cubicBezTo>
                  <a:pt x="2353513" y="1215544"/>
                  <a:pt x="2357950" y="1211104"/>
                  <a:pt x="2362390" y="1206664"/>
                </a:cubicBezTo>
                <a:cubicBezTo>
                  <a:pt x="2424535" y="1143039"/>
                  <a:pt x="2488161" y="1079413"/>
                  <a:pt x="2551786" y="1015788"/>
                </a:cubicBezTo>
                <a:cubicBezTo>
                  <a:pt x="2569543" y="998033"/>
                  <a:pt x="2585820" y="980277"/>
                  <a:pt x="2603575" y="962520"/>
                </a:cubicBezTo>
                <a:cubicBezTo>
                  <a:pt x="2606534" y="956602"/>
                  <a:pt x="2608014" y="949205"/>
                  <a:pt x="2613932" y="943285"/>
                </a:cubicBezTo>
                <a:cubicBezTo>
                  <a:pt x="2631689" y="925528"/>
                  <a:pt x="2649445" y="907774"/>
                  <a:pt x="2667200" y="890017"/>
                </a:cubicBezTo>
                <a:cubicBezTo>
                  <a:pt x="2677559" y="879660"/>
                  <a:pt x="2687917" y="879660"/>
                  <a:pt x="2696794" y="890017"/>
                </a:cubicBezTo>
                <a:cubicBezTo>
                  <a:pt x="2718988" y="913691"/>
                  <a:pt x="2739705" y="935888"/>
                  <a:pt x="2760419" y="961042"/>
                </a:cubicBezTo>
                <a:cubicBezTo>
                  <a:pt x="2764859" y="966959"/>
                  <a:pt x="2764859" y="974359"/>
                  <a:pt x="2766339" y="981756"/>
                </a:cubicBezTo>
                <a:cubicBezTo>
                  <a:pt x="2829964" y="1060179"/>
                  <a:pt x="2889150" y="1143039"/>
                  <a:pt x="2939458" y="1230341"/>
                </a:cubicBezTo>
                <a:cubicBezTo>
                  <a:pt x="2952775" y="1252535"/>
                  <a:pt x="2964613" y="1274729"/>
                  <a:pt x="2976450" y="1296924"/>
                </a:cubicBezTo>
                <a:cubicBezTo>
                  <a:pt x="3009004" y="1354632"/>
                  <a:pt x="3037118" y="1415297"/>
                  <a:pt x="3062272" y="1477443"/>
                </a:cubicBezTo>
                <a:cubicBezTo>
                  <a:pt x="3125897" y="1632807"/>
                  <a:pt x="3167326" y="1794092"/>
                  <a:pt x="3188043" y="1959814"/>
                </a:cubicBezTo>
                <a:cubicBezTo>
                  <a:pt x="3191002" y="1979049"/>
                  <a:pt x="3191002" y="1999765"/>
                  <a:pt x="3195440" y="2020480"/>
                </a:cubicBezTo>
                <a:cubicBezTo>
                  <a:pt x="3195440" y="2054511"/>
                  <a:pt x="3199880" y="2087065"/>
                  <a:pt x="3201360" y="2119617"/>
                </a:cubicBezTo>
                <a:cubicBezTo>
                  <a:pt x="3202840" y="2143293"/>
                  <a:pt x="3202840" y="2144773"/>
                  <a:pt x="3179163" y="2144773"/>
                </a:cubicBezTo>
                <a:cubicBezTo>
                  <a:pt x="2933541" y="2144773"/>
                  <a:pt x="2687917" y="2144773"/>
                  <a:pt x="2442292" y="2144773"/>
                </a:cubicBezTo>
                <a:cubicBezTo>
                  <a:pt x="2112326" y="2144773"/>
                  <a:pt x="1780881" y="2144773"/>
                  <a:pt x="1450917" y="2144773"/>
                </a:cubicBezTo>
                <a:cubicBezTo>
                  <a:pt x="1442040" y="2144773"/>
                  <a:pt x="1431680" y="2147731"/>
                  <a:pt x="1424283" y="2140333"/>
                </a:cubicBezTo>
                <a:close/>
                <a:moveTo>
                  <a:pt x="87779" y="1650933"/>
                </a:moveTo>
                <a:cubicBezTo>
                  <a:pt x="91108" y="1676827"/>
                  <a:pt x="102205" y="1701611"/>
                  <a:pt x="120701" y="1724546"/>
                </a:cubicBezTo>
                <a:cubicBezTo>
                  <a:pt x="162132" y="1776335"/>
                  <a:pt x="215400" y="1798529"/>
                  <a:pt x="280505" y="1785212"/>
                </a:cubicBezTo>
                <a:cubicBezTo>
                  <a:pt x="318977" y="1776335"/>
                  <a:pt x="348571" y="1754140"/>
                  <a:pt x="372245" y="1724546"/>
                </a:cubicBezTo>
                <a:cubicBezTo>
                  <a:pt x="398879" y="1691993"/>
                  <a:pt x="410716" y="1655001"/>
                  <a:pt x="404797" y="1612093"/>
                </a:cubicBezTo>
                <a:cubicBezTo>
                  <a:pt x="392959" y="1535150"/>
                  <a:pt x="320457" y="1473002"/>
                  <a:pt x="240554" y="1477442"/>
                </a:cubicBezTo>
                <a:cubicBezTo>
                  <a:pt x="175449" y="1481882"/>
                  <a:pt x="128100" y="1512954"/>
                  <a:pt x="101466" y="1570661"/>
                </a:cubicBezTo>
                <a:cubicBezTo>
                  <a:pt x="88889" y="1598036"/>
                  <a:pt x="84450" y="1625039"/>
                  <a:pt x="87779" y="1650933"/>
                </a:cubicBezTo>
                <a:close/>
                <a:moveTo>
                  <a:pt x="0" y="832939"/>
                </a:moveTo>
                <a:lnTo>
                  <a:pt x="0" y="803651"/>
                </a:lnTo>
                <a:lnTo>
                  <a:pt x="21564" y="784960"/>
                </a:lnTo>
                <a:cubicBezTo>
                  <a:pt x="61515" y="745009"/>
                  <a:pt x="105904" y="709498"/>
                  <a:pt x="151775" y="675466"/>
                </a:cubicBezTo>
                <a:cubicBezTo>
                  <a:pt x="295303" y="565970"/>
                  <a:pt x="452147" y="480150"/>
                  <a:pt x="620827" y="416525"/>
                </a:cubicBezTo>
                <a:cubicBezTo>
                  <a:pt x="774712" y="358817"/>
                  <a:pt x="931557" y="321825"/>
                  <a:pt x="1094321" y="304069"/>
                </a:cubicBezTo>
                <a:cubicBezTo>
                  <a:pt x="1126873" y="299631"/>
                  <a:pt x="1160904" y="295191"/>
                  <a:pt x="1193458" y="296671"/>
                </a:cubicBezTo>
                <a:cubicBezTo>
                  <a:pt x="1194938" y="296671"/>
                  <a:pt x="1194938" y="295191"/>
                  <a:pt x="1196418" y="295191"/>
                </a:cubicBezTo>
                <a:cubicBezTo>
                  <a:pt x="1197898" y="295191"/>
                  <a:pt x="1197898" y="295191"/>
                  <a:pt x="1199376" y="295191"/>
                </a:cubicBezTo>
                <a:cubicBezTo>
                  <a:pt x="1240807" y="284834"/>
                  <a:pt x="1248206" y="292231"/>
                  <a:pt x="1248206" y="336622"/>
                </a:cubicBezTo>
                <a:cubicBezTo>
                  <a:pt x="1248206" y="916651"/>
                  <a:pt x="1248206" y="1496679"/>
                  <a:pt x="1248206" y="2076706"/>
                </a:cubicBezTo>
                <a:cubicBezTo>
                  <a:pt x="1249686" y="2078186"/>
                  <a:pt x="1249686" y="2079666"/>
                  <a:pt x="1248206" y="2081145"/>
                </a:cubicBezTo>
                <a:cubicBezTo>
                  <a:pt x="1237847" y="2082625"/>
                  <a:pt x="1234889" y="2078186"/>
                  <a:pt x="1234889" y="2069308"/>
                </a:cubicBezTo>
                <a:cubicBezTo>
                  <a:pt x="1228970" y="2061911"/>
                  <a:pt x="1223052" y="2055991"/>
                  <a:pt x="1215653" y="2048594"/>
                </a:cubicBezTo>
                <a:cubicBezTo>
                  <a:pt x="984825" y="1817766"/>
                  <a:pt x="752518" y="1585459"/>
                  <a:pt x="521690" y="1354632"/>
                </a:cubicBezTo>
                <a:cubicBezTo>
                  <a:pt x="517251" y="1350192"/>
                  <a:pt x="514293" y="1345752"/>
                  <a:pt x="509853" y="1341315"/>
                </a:cubicBezTo>
                <a:cubicBezTo>
                  <a:pt x="521690" y="1332435"/>
                  <a:pt x="537967" y="1339835"/>
                  <a:pt x="549804" y="1333915"/>
                </a:cubicBezTo>
                <a:cubicBezTo>
                  <a:pt x="554244" y="1333915"/>
                  <a:pt x="558682" y="1333915"/>
                  <a:pt x="563121" y="1333915"/>
                </a:cubicBezTo>
                <a:cubicBezTo>
                  <a:pt x="563121" y="1323558"/>
                  <a:pt x="571999" y="1322078"/>
                  <a:pt x="579398" y="1319118"/>
                </a:cubicBezTo>
                <a:cubicBezTo>
                  <a:pt x="613430" y="1307281"/>
                  <a:pt x="644504" y="1291006"/>
                  <a:pt x="672616" y="1267330"/>
                </a:cubicBezTo>
                <a:cubicBezTo>
                  <a:pt x="690372" y="1252535"/>
                  <a:pt x="702209" y="1231818"/>
                  <a:pt x="718486" y="1215541"/>
                </a:cubicBezTo>
                <a:cubicBezTo>
                  <a:pt x="722924" y="1215541"/>
                  <a:pt x="727364" y="1212584"/>
                  <a:pt x="730323" y="1211104"/>
                </a:cubicBezTo>
                <a:cubicBezTo>
                  <a:pt x="742161" y="1185950"/>
                  <a:pt x="752518" y="1157836"/>
                  <a:pt x="758437" y="1129722"/>
                </a:cubicBezTo>
                <a:cubicBezTo>
                  <a:pt x="761395" y="1106047"/>
                  <a:pt x="761395" y="1082373"/>
                  <a:pt x="758437" y="1058699"/>
                </a:cubicBezTo>
                <a:cubicBezTo>
                  <a:pt x="749558" y="1018748"/>
                  <a:pt x="736241" y="980276"/>
                  <a:pt x="711087" y="947723"/>
                </a:cubicBezTo>
                <a:cubicBezTo>
                  <a:pt x="672616" y="900374"/>
                  <a:pt x="623787" y="869300"/>
                  <a:pt x="563121" y="858943"/>
                </a:cubicBezTo>
                <a:cubicBezTo>
                  <a:pt x="560162" y="858943"/>
                  <a:pt x="557202" y="857463"/>
                  <a:pt x="554244" y="855983"/>
                </a:cubicBezTo>
                <a:cubicBezTo>
                  <a:pt x="530568" y="853025"/>
                  <a:pt x="506893" y="853025"/>
                  <a:pt x="483219" y="855983"/>
                </a:cubicBezTo>
                <a:cubicBezTo>
                  <a:pt x="452147" y="861903"/>
                  <a:pt x="422554" y="869300"/>
                  <a:pt x="394440" y="887057"/>
                </a:cubicBezTo>
                <a:cubicBezTo>
                  <a:pt x="318977" y="934406"/>
                  <a:pt x="280506" y="1002471"/>
                  <a:pt x="277546" y="1089771"/>
                </a:cubicBezTo>
                <a:cubicBezTo>
                  <a:pt x="277546" y="1092730"/>
                  <a:pt x="277546" y="1095690"/>
                  <a:pt x="277546" y="1098650"/>
                </a:cubicBezTo>
                <a:cubicBezTo>
                  <a:pt x="276066" y="1098650"/>
                  <a:pt x="276066" y="1100128"/>
                  <a:pt x="273106" y="1106047"/>
                </a:cubicBezTo>
                <a:close/>
                <a:moveTo>
                  <a:pt x="0" y="2144087"/>
                </a:moveTo>
                <a:lnTo>
                  <a:pt x="0" y="958944"/>
                </a:lnTo>
                <a:lnTo>
                  <a:pt x="2327" y="961039"/>
                </a:lnTo>
                <a:cubicBezTo>
                  <a:pt x="369285" y="1326517"/>
                  <a:pt x="734761" y="1693473"/>
                  <a:pt x="1104679" y="2057470"/>
                </a:cubicBezTo>
                <a:cubicBezTo>
                  <a:pt x="1109116" y="2063390"/>
                  <a:pt x="1113556" y="2067828"/>
                  <a:pt x="1117996" y="2072267"/>
                </a:cubicBezTo>
                <a:cubicBezTo>
                  <a:pt x="1122433" y="2076705"/>
                  <a:pt x="1123913" y="2082625"/>
                  <a:pt x="1120953" y="2088544"/>
                </a:cubicBezTo>
                <a:cubicBezTo>
                  <a:pt x="1135750" y="2101861"/>
                  <a:pt x="1147587" y="2118136"/>
                  <a:pt x="1163864" y="2128493"/>
                </a:cubicBezTo>
                <a:cubicBezTo>
                  <a:pt x="1174222" y="2128493"/>
                  <a:pt x="1178661" y="2132933"/>
                  <a:pt x="1175701" y="2143290"/>
                </a:cubicBezTo>
                <a:cubicBezTo>
                  <a:pt x="1168304" y="2150690"/>
                  <a:pt x="1157947" y="2147730"/>
                  <a:pt x="1147587" y="2147730"/>
                </a:cubicBezTo>
                <a:cubicBezTo>
                  <a:pt x="801346" y="2147730"/>
                  <a:pt x="456585" y="2147730"/>
                  <a:pt x="110344" y="2147730"/>
                </a:cubicBezTo>
                <a:cubicBezTo>
                  <a:pt x="77792" y="2147730"/>
                  <a:pt x="45238" y="2147730"/>
                  <a:pt x="12687" y="2147730"/>
                </a:cubicBezTo>
                <a:close/>
              </a:path>
            </a:pathLst>
          </a:custGeom>
          <a:solidFill>
            <a:schemeClr val="bg1">
              <a:alpha val="40000"/>
            </a:schemeClr>
          </a:solidFill>
          <a:ln w="701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8CC2A8B0-31DB-4765-943B-144A953BD880}"/>
              </a:ext>
            </a:extLst>
          </p:cNvPr>
          <p:cNvSpPr/>
          <p:nvPr userDrawn="1"/>
        </p:nvSpPr>
        <p:spPr>
          <a:xfrm flipH="1">
            <a:off x="10564162" y="5765800"/>
            <a:ext cx="1627837" cy="1092200"/>
          </a:xfrm>
          <a:custGeom>
            <a:avLst/>
            <a:gdLst>
              <a:gd name="connsiteX0" fmla="*/ 2501155 w 3201892"/>
              <a:gd name="connsiteY0" fmla="*/ 1847914 h 2148314"/>
              <a:gd name="connsiteX1" fmla="*/ 2534032 w 3201892"/>
              <a:gd name="connsiteY1" fmla="*/ 1925783 h 2148314"/>
              <a:gd name="connsiteX2" fmla="*/ 2542909 w 3201892"/>
              <a:gd name="connsiteY2" fmla="*/ 1936140 h 2148314"/>
              <a:gd name="connsiteX3" fmla="*/ 2680517 w 3201892"/>
              <a:gd name="connsiteY3" fmla="*/ 1990888 h 2148314"/>
              <a:gd name="connsiteX4" fmla="*/ 2788533 w 3201892"/>
              <a:gd name="connsiteY4" fmla="*/ 1925783 h 2148314"/>
              <a:gd name="connsiteX5" fmla="*/ 2819605 w 3201892"/>
              <a:gd name="connsiteY5" fmla="*/ 1819246 h 2148314"/>
              <a:gd name="connsiteX6" fmla="*/ 2640566 w 3201892"/>
              <a:gd name="connsiteY6" fmla="*/ 1683116 h 2148314"/>
              <a:gd name="connsiteX7" fmla="*/ 2501155 w 3201892"/>
              <a:gd name="connsiteY7" fmla="*/ 1847914 h 2148314"/>
              <a:gd name="connsiteX8" fmla="*/ 1615856 w 3201892"/>
              <a:gd name="connsiteY8" fmla="*/ 388573 h 2148314"/>
              <a:gd name="connsiteX9" fmla="*/ 1615902 w 3201892"/>
              <a:gd name="connsiteY9" fmla="*/ 424478 h 2148314"/>
              <a:gd name="connsiteX10" fmla="*/ 1646234 w 3201892"/>
              <a:gd name="connsiteY10" fmla="*/ 491987 h 2148314"/>
              <a:gd name="connsiteX11" fmla="*/ 1709860 w 3201892"/>
              <a:gd name="connsiteY11" fmla="*/ 546735 h 2148314"/>
              <a:gd name="connsiteX12" fmla="*/ 1903696 w 3201892"/>
              <a:gd name="connsiteY12" fmla="*/ 491987 h 2148314"/>
              <a:gd name="connsiteX13" fmla="*/ 1934769 w 3201892"/>
              <a:gd name="connsiteY13" fmla="*/ 407647 h 2148314"/>
              <a:gd name="connsiteX14" fmla="*/ 1881501 w 3201892"/>
              <a:gd name="connsiteY14" fmla="*/ 292234 h 2148314"/>
              <a:gd name="connsiteX15" fmla="*/ 1625520 w 3201892"/>
              <a:gd name="connsiteY15" fmla="*/ 351419 h 2148314"/>
              <a:gd name="connsiteX16" fmla="*/ 1615856 w 3201892"/>
              <a:gd name="connsiteY16" fmla="*/ 388573 h 2148314"/>
              <a:gd name="connsiteX17" fmla="*/ 1477368 w 3201892"/>
              <a:gd name="connsiteY17" fmla="*/ 1765238 h 2148314"/>
              <a:gd name="connsiteX18" fmla="*/ 1477552 w 3201892"/>
              <a:gd name="connsiteY18" fmla="*/ 1754141 h 2148314"/>
              <a:gd name="connsiteX19" fmla="*/ 1479032 w 3201892"/>
              <a:gd name="connsiteY19" fmla="*/ 86560 h 2148314"/>
              <a:gd name="connsiteX20" fmla="*/ 1479032 w 3201892"/>
              <a:gd name="connsiteY20" fmla="*/ 25892 h 2148314"/>
              <a:gd name="connsiteX21" fmla="*/ 1505666 w 3201892"/>
              <a:gd name="connsiteY21" fmla="*/ 738 h 2148314"/>
              <a:gd name="connsiteX22" fmla="*/ 1547097 w 3201892"/>
              <a:gd name="connsiteY22" fmla="*/ 3698 h 2148314"/>
              <a:gd name="connsiteX23" fmla="*/ 1832673 w 3201892"/>
              <a:gd name="connsiteY23" fmla="*/ 42169 h 2148314"/>
              <a:gd name="connsiteX24" fmla="*/ 2276571 w 3201892"/>
              <a:gd name="connsiteY24" fmla="*/ 197534 h 2148314"/>
              <a:gd name="connsiteX25" fmla="*/ 2674600 w 3201892"/>
              <a:gd name="connsiteY25" fmla="*/ 463873 h 2148314"/>
              <a:gd name="connsiteX26" fmla="*/ 2702714 w 3201892"/>
              <a:gd name="connsiteY26" fmla="*/ 490507 h 2148314"/>
              <a:gd name="connsiteX27" fmla="*/ 2720471 w 3201892"/>
              <a:gd name="connsiteY27" fmla="*/ 505304 h 2148314"/>
              <a:gd name="connsiteX28" fmla="*/ 2721951 w 3201892"/>
              <a:gd name="connsiteY28" fmla="*/ 540816 h 2148314"/>
              <a:gd name="connsiteX29" fmla="*/ 2682000 w 3201892"/>
              <a:gd name="connsiteY29" fmla="*/ 579287 h 2148314"/>
              <a:gd name="connsiteX30" fmla="*/ 2440815 w 3201892"/>
              <a:gd name="connsiteY30" fmla="*/ 821954 h 2148314"/>
              <a:gd name="connsiteX31" fmla="*/ 2414181 w 3201892"/>
              <a:gd name="connsiteY31" fmla="*/ 820474 h 2148314"/>
              <a:gd name="connsiteX32" fmla="*/ 2141923 w 3201892"/>
              <a:gd name="connsiteY32" fmla="*/ 743531 h 2148314"/>
              <a:gd name="connsiteX33" fmla="*/ 1983598 w 3201892"/>
              <a:gd name="connsiteY33" fmla="*/ 981756 h 2148314"/>
              <a:gd name="connsiteX34" fmla="*/ 2019109 w 3201892"/>
              <a:gd name="connsiteY34" fmla="*/ 1101610 h 2148314"/>
              <a:gd name="connsiteX35" fmla="*/ 2050183 w 3201892"/>
              <a:gd name="connsiteY35" fmla="*/ 1140081 h 2148314"/>
              <a:gd name="connsiteX36" fmla="*/ 2062020 w 3201892"/>
              <a:gd name="connsiteY36" fmla="*/ 1150438 h 2148314"/>
              <a:gd name="connsiteX37" fmla="*/ 2062020 w 3201892"/>
              <a:gd name="connsiteY37" fmla="*/ 1197787 h 2148314"/>
              <a:gd name="connsiteX38" fmla="*/ 1493829 w 3201892"/>
              <a:gd name="connsiteY38" fmla="*/ 1765978 h 2148314"/>
              <a:gd name="connsiteX39" fmla="*/ 1480512 w 3201892"/>
              <a:gd name="connsiteY39" fmla="*/ 1776335 h 2148314"/>
              <a:gd name="connsiteX40" fmla="*/ 1477368 w 3201892"/>
              <a:gd name="connsiteY40" fmla="*/ 1765238 h 2148314"/>
              <a:gd name="connsiteX41" fmla="*/ 1424283 w 3201892"/>
              <a:gd name="connsiteY41" fmla="*/ 2140333 h 2148314"/>
              <a:gd name="connsiteX42" fmla="*/ 1480511 w 3201892"/>
              <a:gd name="connsiteY42" fmla="*/ 2087065 h 2148314"/>
              <a:gd name="connsiteX43" fmla="*/ 1727613 w 3201892"/>
              <a:gd name="connsiteY43" fmla="*/ 1839961 h 2148314"/>
              <a:gd name="connsiteX44" fmla="*/ 1973238 w 3201892"/>
              <a:gd name="connsiteY44" fmla="*/ 1594336 h 2148314"/>
              <a:gd name="connsiteX45" fmla="*/ 2004311 w 3201892"/>
              <a:gd name="connsiteY45" fmla="*/ 1591379 h 2148314"/>
              <a:gd name="connsiteX46" fmla="*/ 2332796 w 3201892"/>
              <a:gd name="connsiteY46" fmla="*/ 1544028 h 2148314"/>
              <a:gd name="connsiteX47" fmla="*/ 2344633 w 3201892"/>
              <a:gd name="connsiteY47" fmla="*/ 1530711 h 2148314"/>
              <a:gd name="connsiteX48" fmla="*/ 2377187 w 3201892"/>
              <a:gd name="connsiteY48" fmla="*/ 1453768 h 2148314"/>
              <a:gd name="connsiteX49" fmla="*/ 2343153 w 3201892"/>
              <a:gd name="connsiteY49" fmla="*/ 1258452 h 2148314"/>
              <a:gd name="connsiteX50" fmla="*/ 2347593 w 3201892"/>
              <a:gd name="connsiteY50" fmla="*/ 1219981 h 2148314"/>
              <a:gd name="connsiteX51" fmla="*/ 2362390 w 3201892"/>
              <a:gd name="connsiteY51" fmla="*/ 1206664 h 2148314"/>
              <a:gd name="connsiteX52" fmla="*/ 2551786 w 3201892"/>
              <a:gd name="connsiteY52" fmla="*/ 1015788 h 2148314"/>
              <a:gd name="connsiteX53" fmla="*/ 2603575 w 3201892"/>
              <a:gd name="connsiteY53" fmla="*/ 962520 h 2148314"/>
              <a:gd name="connsiteX54" fmla="*/ 2613932 w 3201892"/>
              <a:gd name="connsiteY54" fmla="*/ 943285 h 2148314"/>
              <a:gd name="connsiteX55" fmla="*/ 2667200 w 3201892"/>
              <a:gd name="connsiteY55" fmla="*/ 890017 h 2148314"/>
              <a:gd name="connsiteX56" fmla="*/ 2696794 w 3201892"/>
              <a:gd name="connsiteY56" fmla="*/ 890017 h 2148314"/>
              <a:gd name="connsiteX57" fmla="*/ 2760419 w 3201892"/>
              <a:gd name="connsiteY57" fmla="*/ 961042 h 2148314"/>
              <a:gd name="connsiteX58" fmla="*/ 2766339 w 3201892"/>
              <a:gd name="connsiteY58" fmla="*/ 981756 h 2148314"/>
              <a:gd name="connsiteX59" fmla="*/ 2939458 w 3201892"/>
              <a:gd name="connsiteY59" fmla="*/ 1230341 h 2148314"/>
              <a:gd name="connsiteX60" fmla="*/ 2976450 w 3201892"/>
              <a:gd name="connsiteY60" fmla="*/ 1296924 h 2148314"/>
              <a:gd name="connsiteX61" fmla="*/ 3062272 w 3201892"/>
              <a:gd name="connsiteY61" fmla="*/ 1477443 h 2148314"/>
              <a:gd name="connsiteX62" fmla="*/ 3188043 w 3201892"/>
              <a:gd name="connsiteY62" fmla="*/ 1959814 h 2148314"/>
              <a:gd name="connsiteX63" fmla="*/ 3195440 w 3201892"/>
              <a:gd name="connsiteY63" fmla="*/ 2020480 h 2148314"/>
              <a:gd name="connsiteX64" fmla="*/ 3201360 w 3201892"/>
              <a:gd name="connsiteY64" fmla="*/ 2119617 h 2148314"/>
              <a:gd name="connsiteX65" fmla="*/ 3179163 w 3201892"/>
              <a:gd name="connsiteY65" fmla="*/ 2144773 h 2148314"/>
              <a:gd name="connsiteX66" fmla="*/ 2442292 w 3201892"/>
              <a:gd name="connsiteY66" fmla="*/ 2144773 h 2148314"/>
              <a:gd name="connsiteX67" fmla="*/ 1450917 w 3201892"/>
              <a:gd name="connsiteY67" fmla="*/ 2144773 h 2148314"/>
              <a:gd name="connsiteX68" fmla="*/ 1424283 w 3201892"/>
              <a:gd name="connsiteY68" fmla="*/ 2140333 h 2148314"/>
              <a:gd name="connsiteX69" fmla="*/ 87779 w 3201892"/>
              <a:gd name="connsiteY69" fmla="*/ 1650933 h 2148314"/>
              <a:gd name="connsiteX70" fmla="*/ 120701 w 3201892"/>
              <a:gd name="connsiteY70" fmla="*/ 1724546 h 2148314"/>
              <a:gd name="connsiteX71" fmla="*/ 280505 w 3201892"/>
              <a:gd name="connsiteY71" fmla="*/ 1785212 h 2148314"/>
              <a:gd name="connsiteX72" fmla="*/ 372245 w 3201892"/>
              <a:gd name="connsiteY72" fmla="*/ 1724546 h 2148314"/>
              <a:gd name="connsiteX73" fmla="*/ 404797 w 3201892"/>
              <a:gd name="connsiteY73" fmla="*/ 1612093 h 2148314"/>
              <a:gd name="connsiteX74" fmla="*/ 240554 w 3201892"/>
              <a:gd name="connsiteY74" fmla="*/ 1477442 h 2148314"/>
              <a:gd name="connsiteX75" fmla="*/ 101466 w 3201892"/>
              <a:gd name="connsiteY75" fmla="*/ 1570661 h 2148314"/>
              <a:gd name="connsiteX76" fmla="*/ 87779 w 3201892"/>
              <a:gd name="connsiteY76" fmla="*/ 1650933 h 2148314"/>
              <a:gd name="connsiteX77" fmla="*/ 0 w 3201892"/>
              <a:gd name="connsiteY77" fmla="*/ 832939 h 2148314"/>
              <a:gd name="connsiteX78" fmla="*/ 0 w 3201892"/>
              <a:gd name="connsiteY78" fmla="*/ 803651 h 2148314"/>
              <a:gd name="connsiteX79" fmla="*/ 21564 w 3201892"/>
              <a:gd name="connsiteY79" fmla="*/ 784960 h 2148314"/>
              <a:gd name="connsiteX80" fmla="*/ 151775 w 3201892"/>
              <a:gd name="connsiteY80" fmla="*/ 675466 h 2148314"/>
              <a:gd name="connsiteX81" fmla="*/ 620827 w 3201892"/>
              <a:gd name="connsiteY81" fmla="*/ 416525 h 2148314"/>
              <a:gd name="connsiteX82" fmla="*/ 1094321 w 3201892"/>
              <a:gd name="connsiteY82" fmla="*/ 304069 h 2148314"/>
              <a:gd name="connsiteX83" fmla="*/ 1193458 w 3201892"/>
              <a:gd name="connsiteY83" fmla="*/ 296671 h 2148314"/>
              <a:gd name="connsiteX84" fmla="*/ 1196418 w 3201892"/>
              <a:gd name="connsiteY84" fmla="*/ 295191 h 2148314"/>
              <a:gd name="connsiteX85" fmla="*/ 1199376 w 3201892"/>
              <a:gd name="connsiteY85" fmla="*/ 295191 h 2148314"/>
              <a:gd name="connsiteX86" fmla="*/ 1248206 w 3201892"/>
              <a:gd name="connsiteY86" fmla="*/ 336622 h 2148314"/>
              <a:gd name="connsiteX87" fmla="*/ 1248206 w 3201892"/>
              <a:gd name="connsiteY87" fmla="*/ 2076706 h 2148314"/>
              <a:gd name="connsiteX88" fmla="*/ 1248206 w 3201892"/>
              <a:gd name="connsiteY88" fmla="*/ 2081145 h 2148314"/>
              <a:gd name="connsiteX89" fmla="*/ 1234889 w 3201892"/>
              <a:gd name="connsiteY89" fmla="*/ 2069308 h 2148314"/>
              <a:gd name="connsiteX90" fmla="*/ 1215653 w 3201892"/>
              <a:gd name="connsiteY90" fmla="*/ 2048594 h 2148314"/>
              <a:gd name="connsiteX91" fmla="*/ 521690 w 3201892"/>
              <a:gd name="connsiteY91" fmla="*/ 1354632 h 2148314"/>
              <a:gd name="connsiteX92" fmla="*/ 509853 w 3201892"/>
              <a:gd name="connsiteY92" fmla="*/ 1341315 h 2148314"/>
              <a:gd name="connsiteX93" fmla="*/ 549804 w 3201892"/>
              <a:gd name="connsiteY93" fmla="*/ 1333915 h 2148314"/>
              <a:gd name="connsiteX94" fmla="*/ 563121 w 3201892"/>
              <a:gd name="connsiteY94" fmla="*/ 1333915 h 2148314"/>
              <a:gd name="connsiteX95" fmla="*/ 579398 w 3201892"/>
              <a:gd name="connsiteY95" fmla="*/ 1319118 h 2148314"/>
              <a:gd name="connsiteX96" fmla="*/ 672616 w 3201892"/>
              <a:gd name="connsiteY96" fmla="*/ 1267330 h 2148314"/>
              <a:gd name="connsiteX97" fmla="*/ 718486 w 3201892"/>
              <a:gd name="connsiteY97" fmla="*/ 1215541 h 2148314"/>
              <a:gd name="connsiteX98" fmla="*/ 730323 w 3201892"/>
              <a:gd name="connsiteY98" fmla="*/ 1211104 h 2148314"/>
              <a:gd name="connsiteX99" fmla="*/ 758437 w 3201892"/>
              <a:gd name="connsiteY99" fmla="*/ 1129722 h 2148314"/>
              <a:gd name="connsiteX100" fmla="*/ 758437 w 3201892"/>
              <a:gd name="connsiteY100" fmla="*/ 1058699 h 2148314"/>
              <a:gd name="connsiteX101" fmla="*/ 711087 w 3201892"/>
              <a:gd name="connsiteY101" fmla="*/ 947723 h 2148314"/>
              <a:gd name="connsiteX102" fmla="*/ 563121 w 3201892"/>
              <a:gd name="connsiteY102" fmla="*/ 858943 h 2148314"/>
              <a:gd name="connsiteX103" fmla="*/ 554244 w 3201892"/>
              <a:gd name="connsiteY103" fmla="*/ 855983 h 2148314"/>
              <a:gd name="connsiteX104" fmla="*/ 483219 w 3201892"/>
              <a:gd name="connsiteY104" fmla="*/ 855983 h 2148314"/>
              <a:gd name="connsiteX105" fmla="*/ 394440 w 3201892"/>
              <a:gd name="connsiteY105" fmla="*/ 887057 h 2148314"/>
              <a:gd name="connsiteX106" fmla="*/ 277546 w 3201892"/>
              <a:gd name="connsiteY106" fmla="*/ 1089771 h 2148314"/>
              <a:gd name="connsiteX107" fmla="*/ 277546 w 3201892"/>
              <a:gd name="connsiteY107" fmla="*/ 1098650 h 2148314"/>
              <a:gd name="connsiteX108" fmla="*/ 273106 w 3201892"/>
              <a:gd name="connsiteY108" fmla="*/ 1106047 h 2148314"/>
              <a:gd name="connsiteX109" fmla="*/ 0 w 3201892"/>
              <a:gd name="connsiteY109" fmla="*/ 2144087 h 2148314"/>
              <a:gd name="connsiteX110" fmla="*/ 0 w 3201892"/>
              <a:gd name="connsiteY110" fmla="*/ 958944 h 2148314"/>
              <a:gd name="connsiteX111" fmla="*/ 2327 w 3201892"/>
              <a:gd name="connsiteY111" fmla="*/ 961039 h 2148314"/>
              <a:gd name="connsiteX112" fmla="*/ 1104679 w 3201892"/>
              <a:gd name="connsiteY112" fmla="*/ 2057470 h 2148314"/>
              <a:gd name="connsiteX113" fmla="*/ 1117996 w 3201892"/>
              <a:gd name="connsiteY113" fmla="*/ 2072267 h 2148314"/>
              <a:gd name="connsiteX114" fmla="*/ 1120953 w 3201892"/>
              <a:gd name="connsiteY114" fmla="*/ 2088544 h 2148314"/>
              <a:gd name="connsiteX115" fmla="*/ 1163864 w 3201892"/>
              <a:gd name="connsiteY115" fmla="*/ 2128493 h 2148314"/>
              <a:gd name="connsiteX116" fmla="*/ 1175701 w 3201892"/>
              <a:gd name="connsiteY116" fmla="*/ 2143290 h 2148314"/>
              <a:gd name="connsiteX117" fmla="*/ 1147587 w 3201892"/>
              <a:gd name="connsiteY117" fmla="*/ 2147730 h 2148314"/>
              <a:gd name="connsiteX118" fmla="*/ 110344 w 3201892"/>
              <a:gd name="connsiteY118" fmla="*/ 2147730 h 2148314"/>
              <a:gd name="connsiteX119" fmla="*/ 12687 w 3201892"/>
              <a:gd name="connsiteY119" fmla="*/ 2147730 h 21483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3201892" h="2148314">
                <a:moveTo>
                  <a:pt x="2501155" y="1847914"/>
                </a:moveTo>
                <a:cubicBezTo>
                  <a:pt x="2503421" y="1874271"/>
                  <a:pt x="2513686" y="1900998"/>
                  <a:pt x="2534032" y="1925783"/>
                </a:cubicBezTo>
                <a:cubicBezTo>
                  <a:pt x="2536989" y="1928740"/>
                  <a:pt x="2539949" y="1933180"/>
                  <a:pt x="2542909" y="1936140"/>
                </a:cubicBezTo>
                <a:cubicBezTo>
                  <a:pt x="2579900" y="1979049"/>
                  <a:pt x="2625771" y="1996805"/>
                  <a:pt x="2680517" y="1990888"/>
                </a:cubicBezTo>
                <a:cubicBezTo>
                  <a:pt x="2726388" y="1984968"/>
                  <a:pt x="2760419" y="1961294"/>
                  <a:pt x="2788533" y="1925783"/>
                </a:cubicBezTo>
                <a:cubicBezTo>
                  <a:pt x="2810728" y="1894709"/>
                  <a:pt x="2825525" y="1860677"/>
                  <a:pt x="2819605" y="1819246"/>
                </a:cubicBezTo>
                <a:cubicBezTo>
                  <a:pt x="2806288" y="1733424"/>
                  <a:pt x="2727868" y="1672759"/>
                  <a:pt x="2640566" y="1683116"/>
                </a:cubicBezTo>
                <a:cubicBezTo>
                  <a:pt x="2559555" y="1693104"/>
                  <a:pt x="2494357" y="1768844"/>
                  <a:pt x="2501155" y="1847914"/>
                </a:cubicBezTo>
                <a:close/>
                <a:moveTo>
                  <a:pt x="1615856" y="388573"/>
                </a:moveTo>
                <a:cubicBezTo>
                  <a:pt x="1614238" y="400757"/>
                  <a:pt x="1614238" y="412733"/>
                  <a:pt x="1615902" y="424478"/>
                </a:cubicBezTo>
                <a:cubicBezTo>
                  <a:pt x="1619231" y="447968"/>
                  <a:pt x="1629218" y="470533"/>
                  <a:pt x="1646234" y="491987"/>
                </a:cubicBezTo>
                <a:cubicBezTo>
                  <a:pt x="1663991" y="515662"/>
                  <a:pt x="1683228" y="534898"/>
                  <a:pt x="1709860" y="546735"/>
                </a:cubicBezTo>
                <a:cubicBezTo>
                  <a:pt x="1766088" y="573369"/>
                  <a:pt x="1850430" y="567450"/>
                  <a:pt x="1903696" y="491987"/>
                </a:cubicBezTo>
                <a:cubicBezTo>
                  <a:pt x="1922932" y="466833"/>
                  <a:pt x="1934769" y="440199"/>
                  <a:pt x="1934769" y="407647"/>
                </a:cubicBezTo>
                <a:cubicBezTo>
                  <a:pt x="1933290" y="361777"/>
                  <a:pt x="1915533" y="324785"/>
                  <a:pt x="1881501" y="292234"/>
                </a:cubicBezTo>
                <a:cubicBezTo>
                  <a:pt x="1803079" y="216771"/>
                  <a:pt x="1663991" y="249323"/>
                  <a:pt x="1625520" y="351419"/>
                </a:cubicBezTo>
                <a:cubicBezTo>
                  <a:pt x="1620711" y="363997"/>
                  <a:pt x="1617474" y="376389"/>
                  <a:pt x="1615856" y="388573"/>
                </a:cubicBezTo>
                <a:close/>
                <a:moveTo>
                  <a:pt x="1477368" y="1765238"/>
                </a:moveTo>
                <a:cubicBezTo>
                  <a:pt x="1477183" y="1761539"/>
                  <a:pt x="1477552" y="1757839"/>
                  <a:pt x="1477552" y="1754141"/>
                </a:cubicBezTo>
                <a:cubicBezTo>
                  <a:pt x="1477552" y="1197787"/>
                  <a:pt x="1477552" y="641435"/>
                  <a:pt x="1479032" y="86560"/>
                </a:cubicBezTo>
                <a:cubicBezTo>
                  <a:pt x="1479032" y="65844"/>
                  <a:pt x="1479032" y="46609"/>
                  <a:pt x="1479032" y="25892"/>
                </a:cubicBezTo>
                <a:cubicBezTo>
                  <a:pt x="1480512" y="738"/>
                  <a:pt x="1480512" y="738"/>
                  <a:pt x="1505666" y="738"/>
                </a:cubicBezTo>
                <a:cubicBezTo>
                  <a:pt x="1518983" y="738"/>
                  <a:pt x="1533780" y="-2219"/>
                  <a:pt x="1547097" y="3698"/>
                </a:cubicBezTo>
                <a:cubicBezTo>
                  <a:pt x="1643276" y="6658"/>
                  <a:pt x="1737974" y="21455"/>
                  <a:pt x="1832673" y="42169"/>
                </a:cubicBezTo>
                <a:cubicBezTo>
                  <a:pt x="1986558" y="74723"/>
                  <a:pt x="2134523" y="126512"/>
                  <a:pt x="2276571" y="197534"/>
                </a:cubicBezTo>
                <a:cubicBezTo>
                  <a:pt x="2420099" y="270037"/>
                  <a:pt x="2553269" y="358819"/>
                  <a:pt x="2674600" y="463873"/>
                </a:cubicBezTo>
                <a:cubicBezTo>
                  <a:pt x="2684960" y="472753"/>
                  <a:pt x="2695317" y="478670"/>
                  <a:pt x="2702714" y="490507"/>
                </a:cubicBezTo>
                <a:cubicBezTo>
                  <a:pt x="2708634" y="494947"/>
                  <a:pt x="2714551" y="500867"/>
                  <a:pt x="2720471" y="505304"/>
                </a:cubicBezTo>
                <a:cubicBezTo>
                  <a:pt x="2742665" y="524541"/>
                  <a:pt x="2741185" y="521581"/>
                  <a:pt x="2721951" y="540816"/>
                </a:cubicBezTo>
                <a:cubicBezTo>
                  <a:pt x="2716031" y="563012"/>
                  <a:pt x="2704194" y="574850"/>
                  <a:pt x="2682000" y="579287"/>
                </a:cubicBezTo>
                <a:cubicBezTo>
                  <a:pt x="2602097" y="660669"/>
                  <a:pt x="2520715" y="740572"/>
                  <a:pt x="2440815" y="821954"/>
                </a:cubicBezTo>
                <a:cubicBezTo>
                  <a:pt x="2430456" y="832311"/>
                  <a:pt x="2424538" y="833791"/>
                  <a:pt x="2414181" y="820474"/>
                </a:cubicBezTo>
                <a:cubicBezTo>
                  <a:pt x="2347596" y="737612"/>
                  <a:pt x="2239580" y="706540"/>
                  <a:pt x="2141923" y="743531"/>
                </a:cubicBezTo>
                <a:cubicBezTo>
                  <a:pt x="2042786" y="780523"/>
                  <a:pt x="1980638" y="875220"/>
                  <a:pt x="1983598" y="981756"/>
                </a:cubicBezTo>
                <a:cubicBezTo>
                  <a:pt x="1985078" y="1024667"/>
                  <a:pt x="1999875" y="1064619"/>
                  <a:pt x="2019109" y="1101610"/>
                </a:cubicBezTo>
                <a:cubicBezTo>
                  <a:pt x="2029469" y="1113447"/>
                  <a:pt x="2039826" y="1126764"/>
                  <a:pt x="2050183" y="1140081"/>
                </a:cubicBezTo>
                <a:cubicBezTo>
                  <a:pt x="2054623" y="1143041"/>
                  <a:pt x="2057581" y="1147478"/>
                  <a:pt x="2062020" y="1150438"/>
                </a:cubicBezTo>
                <a:cubicBezTo>
                  <a:pt x="2087175" y="1172633"/>
                  <a:pt x="2087175" y="1172633"/>
                  <a:pt x="2062020" y="1197787"/>
                </a:cubicBezTo>
                <a:cubicBezTo>
                  <a:pt x="1872624" y="1387185"/>
                  <a:pt x="1683228" y="1576582"/>
                  <a:pt x="1493829" y="1765978"/>
                </a:cubicBezTo>
                <a:cubicBezTo>
                  <a:pt x="1489392" y="1770418"/>
                  <a:pt x="1487912" y="1774856"/>
                  <a:pt x="1480512" y="1776335"/>
                </a:cubicBezTo>
                <a:cubicBezTo>
                  <a:pt x="1478294" y="1772636"/>
                  <a:pt x="1477554" y="1768937"/>
                  <a:pt x="1477368" y="1765238"/>
                </a:cubicBezTo>
                <a:close/>
                <a:moveTo>
                  <a:pt x="1424283" y="2140333"/>
                </a:moveTo>
                <a:cubicBezTo>
                  <a:pt x="1443520" y="2122576"/>
                  <a:pt x="1461274" y="2104822"/>
                  <a:pt x="1480511" y="2087065"/>
                </a:cubicBezTo>
                <a:cubicBezTo>
                  <a:pt x="1563371" y="2005683"/>
                  <a:pt x="1644753" y="1922823"/>
                  <a:pt x="1727613" y="1839961"/>
                </a:cubicBezTo>
                <a:cubicBezTo>
                  <a:pt x="1808995" y="1758581"/>
                  <a:pt x="1891858" y="1677198"/>
                  <a:pt x="1973238" y="1594336"/>
                </a:cubicBezTo>
                <a:cubicBezTo>
                  <a:pt x="1983597" y="1583979"/>
                  <a:pt x="1990994" y="1582499"/>
                  <a:pt x="2004311" y="1591379"/>
                </a:cubicBezTo>
                <a:cubicBezTo>
                  <a:pt x="2109368" y="1665361"/>
                  <a:pt x="2251416" y="1644645"/>
                  <a:pt x="2332796" y="1544028"/>
                </a:cubicBezTo>
                <a:cubicBezTo>
                  <a:pt x="2337236" y="1539590"/>
                  <a:pt x="2340195" y="1535151"/>
                  <a:pt x="2344633" y="1530711"/>
                </a:cubicBezTo>
                <a:cubicBezTo>
                  <a:pt x="2356470" y="1505557"/>
                  <a:pt x="2371267" y="1481882"/>
                  <a:pt x="2377187" y="1453768"/>
                </a:cubicBezTo>
                <a:cubicBezTo>
                  <a:pt x="2393464" y="1384225"/>
                  <a:pt x="2384584" y="1317640"/>
                  <a:pt x="2343153" y="1258452"/>
                </a:cubicBezTo>
                <a:cubicBezTo>
                  <a:pt x="2331316" y="1242178"/>
                  <a:pt x="2331316" y="1231820"/>
                  <a:pt x="2347593" y="1219981"/>
                </a:cubicBezTo>
                <a:cubicBezTo>
                  <a:pt x="2353513" y="1215544"/>
                  <a:pt x="2357950" y="1211104"/>
                  <a:pt x="2362390" y="1206664"/>
                </a:cubicBezTo>
                <a:cubicBezTo>
                  <a:pt x="2424535" y="1143039"/>
                  <a:pt x="2488161" y="1079413"/>
                  <a:pt x="2551786" y="1015788"/>
                </a:cubicBezTo>
                <a:cubicBezTo>
                  <a:pt x="2569543" y="998033"/>
                  <a:pt x="2585820" y="980277"/>
                  <a:pt x="2603575" y="962520"/>
                </a:cubicBezTo>
                <a:cubicBezTo>
                  <a:pt x="2606534" y="956602"/>
                  <a:pt x="2608014" y="949205"/>
                  <a:pt x="2613932" y="943285"/>
                </a:cubicBezTo>
                <a:cubicBezTo>
                  <a:pt x="2631689" y="925528"/>
                  <a:pt x="2649445" y="907774"/>
                  <a:pt x="2667200" y="890017"/>
                </a:cubicBezTo>
                <a:cubicBezTo>
                  <a:pt x="2677559" y="879660"/>
                  <a:pt x="2687917" y="879660"/>
                  <a:pt x="2696794" y="890017"/>
                </a:cubicBezTo>
                <a:cubicBezTo>
                  <a:pt x="2718988" y="913691"/>
                  <a:pt x="2739705" y="935888"/>
                  <a:pt x="2760419" y="961042"/>
                </a:cubicBezTo>
                <a:cubicBezTo>
                  <a:pt x="2764859" y="966959"/>
                  <a:pt x="2764859" y="974359"/>
                  <a:pt x="2766339" y="981756"/>
                </a:cubicBezTo>
                <a:cubicBezTo>
                  <a:pt x="2829964" y="1060179"/>
                  <a:pt x="2889150" y="1143039"/>
                  <a:pt x="2939458" y="1230341"/>
                </a:cubicBezTo>
                <a:cubicBezTo>
                  <a:pt x="2952775" y="1252535"/>
                  <a:pt x="2964613" y="1274729"/>
                  <a:pt x="2976450" y="1296924"/>
                </a:cubicBezTo>
                <a:cubicBezTo>
                  <a:pt x="3009004" y="1354632"/>
                  <a:pt x="3037118" y="1415297"/>
                  <a:pt x="3062272" y="1477443"/>
                </a:cubicBezTo>
                <a:cubicBezTo>
                  <a:pt x="3125897" y="1632807"/>
                  <a:pt x="3167326" y="1794092"/>
                  <a:pt x="3188043" y="1959814"/>
                </a:cubicBezTo>
                <a:cubicBezTo>
                  <a:pt x="3191002" y="1979049"/>
                  <a:pt x="3191002" y="1999765"/>
                  <a:pt x="3195440" y="2020480"/>
                </a:cubicBezTo>
                <a:cubicBezTo>
                  <a:pt x="3195440" y="2054511"/>
                  <a:pt x="3199880" y="2087065"/>
                  <a:pt x="3201360" y="2119617"/>
                </a:cubicBezTo>
                <a:cubicBezTo>
                  <a:pt x="3202840" y="2143293"/>
                  <a:pt x="3202840" y="2144773"/>
                  <a:pt x="3179163" y="2144773"/>
                </a:cubicBezTo>
                <a:cubicBezTo>
                  <a:pt x="2933541" y="2144773"/>
                  <a:pt x="2687917" y="2144773"/>
                  <a:pt x="2442292" y="2144773"/>
                </a:cubicBezTo>
                <a:cubicBezTo>
                  <a:pt x="2112326" y="2144773"/>
                  <a:pt x="1780881" y="2144773"/>
                  <a:pt x="1450917" y="2144773"/>
                </a:cubicBezTo>
                <a:cubicBezTo>
                  <a:pt x="1442040" y="2144773"/>
                  <a:pt x="1431680" y="2147731"/>
                  <a:pt x="1424283" y="2140333"/>
                </a:cubicBezTo>
                <a:close/>
                <a:moveTo>
                  <a:pt x="87779" y="1650933"/>
                </a:moveTo>
                <a:cubicBezTo>
                  <a:pt x="91108" y="1676827"/>
                  <a:pt x="102205" y="1701611"/>
                  <a:pt x="120701" y="1724546"/>
                </a:cubicBezTo>
                <a:cubicBezTo>
                  <a:pt x="162132" y="1776335"/>
                  <a:pt x="215400" y="1798529"/>
                  <a:pt x="280505" y="1785212"/>
                </a:cubicBezTo>
                <a:cubicBezTo>
                  <a:pt x="318977" y="1776335"/>
                  <a:pt x="348571" y="1754140"/>
                  <a:pt x="372245" y="1724546"/>
                </a:cubicBezTo>
                <a:cubicBezTo>
                  <a:pt x="398879" y="1691993"/>
                  <a:pt x="410716" y="1655001"/>
                  <a:pt x="404797" y="1612093"/>
                </a:cubicBezTo>
                <a:cubicBezTo>
                  <a:pt x="392959" y="1535150"/>
                  <a:pt x="320457" y="1473002"/>
                  <a:pt x="240554" y="1477442"/>
                </a:cubicBezTo>
                <a:cubicBezTo>
                  <a:pt x="175449" y="1481882"/>
                  <a:pt x="128100" y="1512954"/>
                  <a:pt x="101466" y="1570661"/>
                </a:cubicBezTo>
                <a:cubicBezTo>
                  <a:pt x="88889" y="1598036"/>
                  <a:pt x="84450" y="1625039"/>
                  <a:pt x="87779" y="1650933"/>
                </a:cubicBezTo>
                <a:close/>
                <a:moveTo>
                  <a:pt x="0" y="832939"/>
                </a:moveTo>
                <a:lnTo>
                  <a:pt x="0" y="803651"/>
                </a:lnTo>
                <a:lnTo>
                  <a:pt x="21564" y="784960"/>
                </a:lnTo>
                <a:cubicBezTo>
                  <a:pt x="61515" y="745009"/>
                  <a:pt x="105904" y="709498"/>
                  <a:pt x="151775" y="675466"/>
                </a:cubicBezTo>
                <a:cubicBezTo>
                  <a:pt x="295303" y="565970"/>
                  <a:pt x="452147" y="480150"/>
                  <a:pt x="620827" y="416525"/>
                </a:cubicBezTo>
                <a:cubicBezTo>
                  <a:pt x="774712" y="358817"/>
                  <a:pt x="931557" y="321825"/>
                  <a:pt x="1094321" y="304069"/>
                </a:cubicBezTo>
                <a:cubicBezTo>
                  <a:pt x="1126873" y="299631"/>
                  <a:pt x="1160904" y="295191"/>
                  <a:pt x="1193458" y="296671"/>
                </a:cubicBezTo>
                <a:cubicBezTo>
                  <a:pt x="1194938" y="296671"/>
                  <a:pt x="1194938" y="295191"/>
                  <a:pt x="1196418" y="295191"/>
                </a:cubicBezTo>
                <a:cubicBezTo>
                  <a:pt x="1197898" y="295191"/>
                  <a:pt x="1197898" y="295191"/>
                  <a:pt x="1199376" y="295191"/>
                </a:cubicBezTo>
                <a:cubicBezTo>
                  <a:pt x="1240807" y="284834"/>
                  <a:pt x="1248206" y="292231"/>
                  <a:pt x="1248206" y="336622"/>
                </a:cubicBezTo>
                <a:cubicBezTo>
                  <a:pt x="1248206" y="916651"/>
                  <a:pt x="1248206" y="1496679"/>
                  <a:pt x="1248206" y="2076706"/>
                </a:cubicBezTo>
                <a:cubicBezTo>
                  <a:pt x="1249686" y="2078186"/>
                  <a:pt x="1249686" y="2079666"/>
                  <a:pt x="1248206" y="2081145"/>
                </a:cubicBezTo>
                <a:cubicBezTo>
                  <a:pt x="1237847" y="2082625"/>
                  <a:pt x="1234889" y="2078186"/>
                  <a:pt x="1234889" y="2069308"/>
                </a:cubicBezTo>
                <a:cubicBezTo>
                  <a:pt x="1228970" y="2061911"/>
                  <a:pt x="1223052" y="2055991"/>
                  <a:pt x="1215653" y="2048594"/>
                </a:cubicBezTo>
                <a:cubicBezTo>
                  <a:pt x="984825" y="1817766"/>
                  <a:pt x="752518" y="1585459"/>
                  <a:pt x="521690" y="1354632"/>
                </a:cubicBezTo>
                <a:cubicBezTo>
                  <a:pt x="517251" y="1350192"/>
                  <a:pt x="514293" y="1345752"/>
                  <a:pt x="509853" y="1341315"/>
                </a:cubicBezTo>
                <a:cubicBezTo>
                  <a:pt x="521690" y="1332435"/>
                  <a:pt x="537967" y="1339835"/>
                  <a:pt x="549804" y="1333915"/>
                </a:cubicBezTo>
                <a:cubicBezTo>
                  <a:pt x="554244" y="1333915"/>
                  <a:pt x="558682" y="1333915"/>
                  <a:pt x="563121" y="1333915"/>
                </a:cubicBezTo>
                <a:cubicBezTo>
                  <a:pt x="563121" y="1323558"/>
                  <a:pt x="571999" y="1322078"/>
                  <a:pt x="579398" y="1319118"/>
                </a:cubicBezTo>
                <a:cubicBezTo>
                  <a:pt x="613430" y="1307281"/>
                  <a:pt x="644504" y="1291006"/>
                  <a:pt x="672616" y="1267330"/>
                </a:cubicBezTo>
                <a:cubicBezTo>
                  <a:pt x="690372" y="1252535"/>
                  <a:pt x="702209" y="1231818"/>
                  <a:pt x="718486" y="1215541"/>
                </a:cubicBezTo>
                <a:cubicBezTo>
                  <a:pt x="722924" y="1215541"/>
                  <a:pt x="727364" y="1212584"/>
                  <a:pt x="730323" y="1211104"/>
                </a:cubicBezTo>
                <a:cubicBezTo>
                  <a:pt x="742161" y="1185950"/>
                  <a:pt x="752518" y="1157836"/>
                  <a:pt x="758437" y="1129722"/>
                </a:cubicBezTo>
                <a:cubicBezTo>
                  <a:pt x="761395" y="1106047"/>
                  <a:pt x="761395" y="1082373"/>
                  <a:pt x="758437" y="1058699"/>
                </a:cubicBezTo>
                <a:cubicBezTo>
                  <a:pt x="749558" y="1018748"/>
                  <a:pt x="736241" y="980276"/>
                  <a:pt x="711087" y="947723"/>
                </a:cubicBezTo>
                <a:cubicBezTo>
                  <a:pt x="672616" y="900374"/>
                  <a:pt x="623787" y="869300"/>
                  <a:pt x="563121" y="858943"/>
                </a:cubicBezTo>
                <a:cubicBezTo>
                  <a:pt x="560162" y="858943"/>
                  <a:pt x="557202" y="857463"/>
                  <a:pt x="554244" y="855983"/>
                </a:cubicBezTo>
                <a:cubicBezTo>
                  <a:pt x="530568" y="853025"/>
                  <a:pt x="506893" y="853025"/>
                  <a:pt x="483219" y="855983"/>
                </a:cubicBezTo>
                <a:cubicBezTo>
                  <a:pt x="452147" y="861903"/>
                  <a:pt x="422554" y="869300"/>
                  <a:pt x="394440" y="887057"/>
                </a:cubicBezTo>
                <a:cubicBezTo>
                  <a:pt x="318977" y="934406"/>
                  <a:pt x="280506" y="1002471"/>
                  <a:pt x="277546" y="1089771"/>
                </a:cubicBezTo>
                <a:cubicBezTo>
                  <a:pt x="277546" y="1092730"/>
                  <a:pt x="277546" y="1095690"/>
                  <a:pt x="277546" y="1098650"/>
                </a:cubicBezTo>
                <a:cubicBezTo>
                  <a:pt x="276066" y="1098650"/>
                  <a:pt x="276066" y="1100128"/>
                  <a:pt x="273106" y="1106047"/>
                </a:cubicBezTo>
                <a:close/>
                <a:moveTo>
                  <a:pt x="0" y="2144087"/>
                </a:moveTo>
                <a:lnTo>
                  <a:pt x="0" y="958944"/>
                </a:lnTo>
                <a:lnTo>
                  <a:pt x="2327" y="961039"/>
                </a:lnTo>
                <a:cubicBezTo>
                  <a:pt x="369285" y="1326517"/>
                  <a:pt x="734761" y="1693473"/>
                  <a:pt x="1104679" y="2057470"/>
                </a:cubicBezTo>
                <a:cubicBezTo>
                  <a:pt x="1109116" y="2063390"/>
                  <a:pt x="1113556" y="2067828"/>
                  <a:pt x="1117996" y="2072267"/>
                </a:cubicBezTo>
                <a:cubicBezTo>
                  <a:pt x="1122433" y="2076705"/>
                  <a:pt x="1123913" y="2082625"/>
                  <a:pt x="1120953" y="2088544"/>
                </a:cubicBezTo>
                <a:cubicBezTo>
                  <a:pt x="1135750" y="2101861"/>
                  <a:pt x="1147587" y="2118136"/>
                  <a:pt x="1163864" y="2128493"/>
                </a:cubicBezTo>
                <a:cubicBezTo>
                  <a:pt x="1174222" y="2128493"/>
                  <a:pt x="1178661" y="2132933"/>
                  <a:pt x="1175701" y="2143290"/>
                </a:cubicBezTo>
                <a:cubicBezTo>
                  <a:pt x="1168304" y="2150690"/>
                  <a:pt x="1157947" y="2147730"/>
                  <a:pt x="1147587" y="2147730"/>
                </a:cubicBezTo>
                <a:cubicBezTo>
                  <a:pt x="801346" y="2147730"/>
                  <a:pt x="456585" y="2147730"/>
                  <a:pt x="110344" y="2147730"/>
                </a:cubicBezTo>
                <a:cubicBezTo>
                  <a:pt x="77792" y="2147730"/>
                  <a:pt x="45238" y="2147730"/>
                  <a:pt x="12687" y="2147730"/>
                </a:cubicBezTo>
                <a:close/>
              </a:path>
            </a:pathLst>
          </a:custGeom>
          <a:solidFill>
            <a:schemeClr val="bg1">
              <a:alpha val="40000"/>
            </a:schemeClr>
          </a:solidFill>
          <a:ln w="701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A66EA60D-62EA-4EE0-8652-5E35AC4C0DBF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1073211" y="1934789"/>
            <a:ext cx="1980000" cy="19800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0">
            <a:noFill/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6C7BA1A4-7F4C-4B04-8DFB-D4E956FBD96F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3762255" y="1934789"/>
            <a:ext cx="1980000" cy="19800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0">
            <a:noFill/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A9E02C63-CB1D-46CF-8743-5F1953C83E63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6451299" y="1934789"/>
            <a:ext cx="1980000" cy="19800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0">
            <a:noFill/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2C08D7C1-CC64-4FD2-A175-F53215BC6D13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9140343" y="1934789"/>
            <a:ext cx="1980000" cy="19800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0">
            <a:noFill/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686641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32950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Oval 41">
            <a:extLst>
              <a:ext uri="{FF2B5EF4-FFF2-40B4-BE49-F238E27FC236}">
                <a16:creationId xmlns:a16="http://schemas.microsoft.com/office/drawing/2014/main" id="{50A5DC59-921B-4D8D-ACCC-A5A314D2D0D8}"/>
              </a:ext>
            </a:extLst>
          </p:cNvPr>
          <p:cNvSpPr/>
          <p:nvPr userDrawn="1"/>
        </p:nvSpPr>
        <p:spPr>
          <a:xfrm>
            <a:off x="1640734" y="2157466"/>
            <a:ext cx="3445220" cy="3445220"/>
          </a:xfrm>
          <a:prstGeom prst="ellipse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20">
            <a:extLst>
              <a:ext uri="{FF2B5EF4-FFF2-40B4-BE49-F238E27FC236}">
                <a16:creationId xmlns:a16="http://schemas.microsoft.com/office/drawing/2014/main" id="{C592AEC7-7B69-4E4A-B7F6-5E82FB682CE6}"/>
              </a:ext>
            </a:extLst>
          </p:cNvPr>
          <p:cNvGrpSpPr/>
          <p:nvPr userDrawn="1"/>
        </p:nvGrpSpPr>
        <p:grpSpPr>
          <a:xfrm>
            <a:off x="2710202" y="2663289"/>
            <a:ext cx="1434626" cy="2521997"/>
            <a:chOff x="445712" y="1449040"/>
            <a:chExt cx="2113018" cy="3924176"/>
          </a:xfrm>
        </p:grpSpPr>
        <p:sp>
          <p:nvSpPr>
            <p:cNvPr id="3" name="Rounded Rectangle 21">
              <a:extLst>
                <a:ext uri="{FF2B5EF4-FFF2-40B4-BE49-F238E27FC236}">
                  <a16:creationId xmlns:a16="http://schemas.microsoft.com/office/drawing/2014/main" id="{CCDD5378-0E94-4106-A02A-E9E36B2D19D3}"/>
                </a:ext>
              </a:extLst>
            </p:cNvPr>
            <p:cNvSpPr/>
            <p:nvPr userDrawn="1"/>
          </p:nvSpPr>
          <p:spPr>
            <a:xfrm>
              <a:off x="445712" y="1449040"/>
              <a:ext cx="2113018" cy="3924176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4" name="Rectangle 22">
              <a:extLst>
                <a:ext uri="{FF2B5EF4-FFF2-40B4-BE49-F238E27FC236}">
                  <a16:creationId xmlns:a16="http://schemas.microsoft.com/office/drawing/2014/main" id="{DB534FD1-7B5B-48B1-B222-4AB2352F8DCD}"/>
                </a:ext>
              </a:extLst>
            </p:cNvPr>
            <p:cNvSpPr/>
            <p:nvPr userDrawn="1"/>
          </p:nvSpPr>
          <p:spPr>
            <a:xfrm>
              <a:off x="1379920" y="1650572"/>
              <a:ext cx="216024" cy="34350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grpSp>
          <p:nvGrpSpPr>
            <p:cNvPr id="5" name="Group 23">
              <a:extLst>
                <a:ext uri="{FF2B5EF4-FFF2-40B4-BE49-F238E27FC236}">
                  <a16:creationId xmlns:a16="http://schemas.microsoft.com/office/drawing/2014/main" id="{27DF4679-211C-49D5-AAA5-D283B93156DB}"/>
                </a:ext>
              </a:extLst>
            </p:cNvPr>
            <p:cNvGrpSpPr/>
            <p:nvPr userDrawn="1"/>
          </p:nvGrpSpPr>
          <p:grpSpPr>
            <a:xfrm>
              <a:off x="1407705" y="5045834"/>
              <a:ext cx="211967" cy="211967"/>
              <a:chOff x="1549420" y="5712364"/>
              <a:chExt cx="312583" cy="312583"/>
            </a:xfrm>
          </p:grpSpPr>
          <p:sp>
            <p:nvSpPr>
              <p:cNvPr id="6" name="Oval 24">
                <a:extLst>
                  <a:ext uri="{FF2B5EF4-FFF2-40B4-BE49-F238E27FC236}">
                    <a16:creationId xmlns:a16="http://schemas.microsoft.com/office/drawing/2014/main" id="{5AF5ADB5-A8A8-4CB6-86D6-00642FFCCBFC}"/>
                  </a:ext>
                </a:extLst>
              </p:cNvPr>
              <p:cNvSpPr/>
              <p:nvPr userDrawn="1"/>
            </p:nvSpPr>
            <p:spPr>
              <a:xfrm>
                <a:off x="1549420" y="5712364"/>
                <a:ext cx="312583" cy="312583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  <p:sp>
            <p:nvSpPr>
              <p:cNvPr id="7" name="Rounded Rectangle 25">
                <a:extLst>
                  <a:ext uri="{FF2B5EF4-FFF2-40B4-BE49-F238E27FC236}">
                    <a16:creationId xmlns:a16="http://schemas.microsoft.com/office/drawing/2014/main" id="{4AE158CA-E45B-447D-A3C0-FD973DA6A61D}"/>
                  </a:ext>
                </a:extLst>
              </p:cNvPr>
              <p:cNvSpPr/>
              <p:nvPr userDrawn="1"/>
            </p:nvSpPr>
            <p:spPr>
              <a:xfrm>
                <a:off x="1634225" y="5796647"/>
                <a:ext cx="142969" cy="144016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</p:grpSp>
      </p:grpSp>
      <p:sp>
        <p:nvSpPr>
          <p:cNvPr id="8" name="그림 개체 틀 2">
            <a:extLst>
              <a:ext uri="{FF2B5EF4-FFF2-40B4-BE49-F238E27FC236}">
                <a16:creationId xmlns:a16="http://schemas.microsoft.com/office/drawing/2014/main" id="{80EF71F1-0248-4E5F-9408-944866B66CE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2836573" y="2898847"/>
            <a:ext cx="1190833" cy="195296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41" name="Text Placeholder 9">
            <a:extLst>
              <a:ext uri="{FF2B5EF4-FFF2-40B4-BE49-F238E27FC236}">
                <a16:creationId xmlns:a16="http://schemas.microsoft.com/office/drawing/2014/main" id="{3193FC1C-026B-4CE0-9161-90075775551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2204451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95856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832FCE64-6F1D-4F57-965F-C2124A1F6CAA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448492" y="1874586"/>
            <a:ext cx="11295017" cy="272353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926674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8E8D4DF9-AB27-4BFA-B8F3-B5A4BAE366DC}"/>
              </a:ext>
            </a:extLst>
          </p:cNvPr>
          <p:cNvSpPr/>
          <p:nvPr userDrawn="1"/>
        </p:nvSpPr>
        <p:spPr>
          <a:xfrm>
            <a:off x="5553075" y="319737"/>
            <a:ext cx="6294726" cy="629472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ircle: Hollow 12">
            <a:extLst>
              <a:ext uri="{FF2B5EF4-FFF2-40B4-BE49-F238E27FC236}">
                <a16:creationId xmlns:a16="http://schemas.microsoft.com/office/drawing/2014/main" id="{6AAC4FD0-A05F-49DE-B603-5B07343EE3B7}"/>
              </a:ext>
            </a:extLst>
          </p:cNvPr>
          <p:cNvSpPr>
            <a:spLocks noChangeAspect="1"/>
          </p:cNvSpPr>
          <p:nvPr userDrawn="1"/>
        </p:nvSpPr>
        <p:spPr>
          <a:xfrm>
            <a:off x="5408598" y="143934"/>
            <a:ext cx="6583680" cy="6583680"/>
          </a:xfrm>
          <a:prstGeom prst="donut">
            <a:avLst>
              <a:gd name="adj" fmla="val 64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CFAEB202-273C-434A-B97E-CEE50752E6F0}"/>
              </a:ext>
            </a:extLst>
          </p:cNvPr>
          <p:cNvSpPr>
            <a:spLocks noGrp="1"/>
          </p:cNvSpPr>
          <p:nvPr>
            <p:ph type="pic" idx="19" hasCustomPrompt="1"/>
          </p:nvPr>
        </p:nvSpPr>
        <p:spPr>
          <a:xfrm>
            <a:off x="8799375" y="1914017"/>
            <a:ext cx="2941201" cy="4085102"/>
          </a:xfrm>
          <a:custGeom>
            <a:avLst/>
            <a:gdLst>
              <a:gd name="connsiteX0" fmla="*/ 2588032 w 3030428"/>
              <a:gd name="connsiteY0" fmla="*/ 0 h 4209032"/>
              <a:gd name="connsiteX1" fmla="*/ 2600644 w 3030428"/>
              <a:gd name="connsiteY1" fmla="*/ 19372 h 4209032"/>
              <a:gd name="connsiteX2" fmla="*/ 2720921 w 3030428"/>
              <a:gd name="connsiteY2" fmla="*/ 2958328 h 4209032"/>
              <a:gd name="connsiteX3" fmla="*/ 1733790 w 3030428"/>
              <a:gd name="connsiteY3" fmla="*/ 4140387 h 4209032"/>
              <a:gd name="connsiteX4" fmla="*/ 1628348 w 3030428"/>
              <a:gd name="connsiteY4" fmla="*/ 4209032 h 4209032"/>
              <a:gd name="connsiteX5" fmla="*/ 0 w 3030428"/>
              <a:gd name="connsiteY5" fmla="*/ 1619391 h 4209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30428" h="4209032">
                <a:moveTo>
                  <a:pt x="2588032" y="0"/>
                </a:moveTo>
                <a:lnTo>
                  <a:pt x="2600644" y="19372"/>
                </a:lnTo>
                <a:cubicBezTo>
                  <a:pt x="3107939" y="887445"/>
                  <a:pt x="3189003" y="1983805"/>
                  <a:pt x="2720921" y="2958328"/>
                </a:cubicBezTo>
                <a:cubicBezTo>
                  <a:pt x="2486880" y="3445590"/>
                  <a:pt x="2143248" y="3844731"/>
                  <a:pt x="1733790" y="4140387"/>
                </a:cubicBezTo>
                <a:lnTo>
                  <a:pt x="1628348" y="4209032"/>
                </a:lnTo>
                <a:lnTo>
                  <a:pt x="0" y="161939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pPr marL="0" lvl="0" algn="ctr"/>
            <a:r>
              <a:rPr lang="en-US" altLang="ko-KR" dirty="0"/>
              <a:t>Place Your Picture Here </a:t>
            </a:r>
          </a:p>
          <a:p>
            <a:pPr marL="0" lvl="0" algn="ctr"/>
            <a:r>
              <a:rPr lang="en-US" altLang="ko-KR" dirty="0"/>
              <a:t>and send to back</a:t>
            </a:r>
            <a:endParaRPr lang="ko-KR" altLang="en-US" dirty="0"/>
          </a:p>
        </p:txBody>
      </p:sp>
      <p:sp>
        <p:nvSpPr>
          <p:cNvPr id="3" name="Picture Placeholder 16">
            <a:extLst>
              <a:ext uri="{FF2B5EF4-FFF2-40B4-BE49-F238E27FC236}">
                <a16:creationId xmlns:a16="http://schemas.microsoft.com/office/drawing/2014/main" id="{8575046F-3041-46AF-B8DE-A05E27BF58B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172200" y="3578791"/>
            <a:ext cx="4088534" cy="2940422"/>
          </a:xfrm>
          <a:custGeom>
            <a:avLst/>
            <a:gdLst>
              <a:gd name="connsiteX0" fmla="*/ 2587894 w 4212569"/>
              <a:gd name="connsiteY0" fmla="*/ 0 h 3029626"/>
              <a:gd name="connsiteX1" fmla="*/ 4212569 w 4212569"/>
              <a:gd name="connsiteY1" fmla="*/ 2581665 h 3029626"/>
              <a:gd name="connsiteX2" fmla="*/ 4097442 w 4212569"/>
              <a:gd name="connsiteY2" fmla="*/ 2651607 h 3029626"/>
              <a:gd name="connsiteX3" fmla="*/ 2604529 w 4212569"/>
              <a:gd name="connsiteY3" fmla="*/ 3029626 h 3029626"/>
              <a:gd name="connsiteX4" fmla="*/ 7398 w 4212569"/>
              <a:gd name="connsiteY4" fmla="*/ 1648743 h 3029626"/>
              <a:gd name="connsiteX5" fmla="*/ 0 w 4212569"/>
              <a:gd name="connsiteY5" fmla="*/ 1636566 h 3029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12569" h="3029626">
                <a:moveTo>
                  <a:pt x="2587894" y="0"/>
                </a:moveTo>
                <a:lnTo>
                  <a:pt x="4212569" y="2581665"/>
                </a:lnTo>
                <a:lnTo>
                  <a:pt x="4097442" y="2651607"/>
                </a:lnTo>
                <a:cubicBezTo>
                  <a:pt x="3653654" y="2892687"/>
                  <a:pt x="3145083" y="3029626"/>
                  <a:pt x="2604529" y="3029626"/>
                </a:cubicBezTo>
                <a:cubicBezTo>
                  <a:pt x="1523420" y="3029626"/>
                  <a:pt x="570247" y="2481869"/>
                  <a:pt x="7398" y="1648743"/>
                </a:cubicBezTo>
                <a:lnTo>
                  <a:pt x="0" y="163656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</a:t>
            </a:r>
          </a:p>
          <a:p>
            <a:pPr marL="0" lvl="0" algn="ctr"/>
            <a:r>
              <a:rPr lang="en-US" altLang="ko-KR" dirty="0"/>
              <a:t>and send to back</a:t>
            </a:r>
            <a:endParaRPr lang="ko-KR" altLang="en-US" dirty="0"/>
          </a:p>
        </p:txBody>
      </p:sp>
      <p:sp>
        <p:nvSpPr>
          <p:cNvPr id="4" name="Picture Placeholder 14">
            <a:extLst>
              <a:ext uri="{FF2B5EF4-FFF2-40B4-BE49-F238E27FC236}">
                <a16:creationId xmlns:a16="http://schemas.microsoft.com/office/drawing/2014/main" id="{F7C47643-27A7-4608-B12D-9383BD877AD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127158" y="444096"/>
            <a:ext cx="4088536" cy="2940422"/>
          </a:xfrm>
          <a:custGeom>
            <a:avLst/>
            <a:gdLst>
              <a:gd name="connsiteX0" fmla="*/ 1608042 w 4212570"/>
              <a:gd name="connsiteY0" fmla="*/ 0 h 3029626"/>
              <a:gd name="connsiteX1" fmla="*/ 4205172 w 4212570"/>
              <a:gd name="connsiteY1" fmla="*/ 1380883 h 3029626"/>
              <a:gd name="connsiteX2" fmla="*/ 4212570 w 4212570"/>
              <a:gd name="connsiteY2" fmla="*/ 1393060 h 3029626"/>
              <a:gd name="connsiteX3" fmla="*/ 1624674 w 4212570"/>
              <a:gd name="connsiteY3" fmla="*/ 3029626 h 3029626"/>
              <a:gd name="connsiteX4" fmla="*/ 0 w 4212570"/>
              <a:gd name="connsiteY4" fmla="*/ 447962 h 3029626"/>
              <a:gd name="connsiteX5" fmla="*/ 115129 w 4212570"/>
              <a:gd name="connsiteY5" fmla="*/ 378019 h 3029626"/>
              <a:gd name="connsiteX6" fmla="*/ 1608042 w 4212570"/>
              <a:gd name="connsiteY6" fmla="*/ 0 h 3029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12570" h="3029626">
                <a:moveTo>
                  <a:pt x="1608042" y="0"/>
                </a:moveTo>
                <a:cubicBezTo>
                  <a:pt x="2689150" y="0"/>
                  <a:pt x="3642324" y="547757"/>
                  <a:pt x="4205172" y="1380883"/>
                </a:cubicBezTo>
                <a:lnTo>
                  <a:pt x="4212570" y="1393060"/>
                </a:lnTo>
                <a:lnTo>
                  <a:pt x="1624674" y="3029626"/>
                </a:lnTo>
                <a:lnTo>
                  <a:pt x="0" y="447962"/>
                </a:lnTo>
                <a:lnTo>
                  <a:pt x="115129" y="378019"/>
                </a:lnTo>
                <a:cubicBezTo>
                  <a:pt x="558917" y="136939"/>
                  <a:pt x="1067487" y="0"/>
                  <a:pt x="160804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</a:t>
            </a:r>
          </a:p>
          <a:p>
            <a:pPr marL="0" lvl="0" algn="ctr"/>
            <a:r>
              <a:rPr lang="en-US" altLang="ko-KR" dirty="0"/>
              <a:t>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514968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jp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21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5311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9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  <p:sldLayoutId id="2147483688" r:id="rId17"/>
    <p:sldLayoutId id="2147483671" r:id="rId18"/>
    <p:sldLayoutId id="2147483672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8408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35.png"/><Relationship Id="rId5" Type="http://schemas.openxmlformats.org/officeDocument/2006/relationships/image" Target="../media/image34.jpg"/><Relationship Id="rId4" Type="http://schemas.openxmlformats.org/officeDocument/2006/relationships/image" Target="../media/image3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B6957859-95FA-43C2-9998-67A0C092E8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0142" y="5959450"/>
            <a:ext cx="1271858" cy="1271858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6FE93B9E-AC1D-4B4E-9711-5A63B14AF6CB}"/>
              </a:ext>
            </a:extLst>
          </p:cNvPr>
          <p:cNvGrpSpPr/>
          <p:nvPr/>
        </p:nvGrpSpPr>
        <p:grpSpPr>
          <a:xfrm>
            <a:off x="4394610" y="395509"/>
            <a:ext cx="3657157" cy="3657157"/>
            <a:chOff x="4051710" y="676853"/>
            <a:chExt cx="3657157" cy="3657157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332F5B06-9CAD-40D6-9E44-AD62F947D08B}"/>
                </a:ext>
              </a:extLst>
            </p:cNvPr>
            <p:cNvSpPr/>
            <p:nvPr/>
          </p:nvSpPr>
          <p:spPr>
            <a:xfrm>
              <a:off x="4051710" y="676853"/>
              <a:ext cx="3657157" cy="365715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BF06F756-DE70-432F-AD26-3EA47A74AD0F}"/>
                </a:ext>
              </a:extLst>
            </p:cNvPr>
            <p:cNvSpPr/>
            <p:nvPr/>
          </p:nvSpPr>
          <p:spPr>
            <a:xfrm>
              <a:off x="4382985" y="986742"/>
              <a:ext cx="3066213" cy="30662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9DF320B3-BDD2-4D67-9F90-27C3A38F65A5}"/>
              </a:ext>
            </a:extLst>
          </p:cNvPr>
          <p:cNvGrpSpPr/>
          <p:nvPr/>
        </p:nvGrpSpPr>
        <p:grpSpPr>
          <a:xfrm>
            <a:off x="4643099" y="361287"/>
            <a:ext cx="3632199" cy="3129269"/>
            <a:chOff x="1644134" y="2982684"/>
            <a:chExt cx="4587016" cy="3951878"/>
          </a:xfrm>
        </p:grpSpPr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AC6EAD72-0C6A-4E7D-9074-BF037644DD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44134" y="3064859"/>
              <a:ext cx="3869703" cy="3869703"/>
            </a:xfrm>
            <a:prstGeom prst="rect">
              <a:avLst/>
            </a:prstGeom>
          </p:spPr>
        </p:pic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65F61099-915A-4B37-B8EA-CAA6F371CD45}"/>
                </a:ext>
              </a:extLst>
            </p:cNvPr>
            <p:cNvGrpSpPr/>
            <p:nvPr/>
          </p:nvGrpSpPr>
          <p:grpSpPr>
            <a:xfrm rot="2211815">
              <a:off x="4796524" y="2982684"/>
              <a:ext cx="1434626" cy="2521997"/>
              <a:chOff x="7305201" y="1332993"/>
              <a:chExt cx="1434626" cy="2521997"/>
            </a:xfrm>
          </p:grpSpPr>
          <p:grpSp>
            <p:nvGrpSpPr>
              <p:cNvPr id="38" name="Group 20">
                <a:extLst>
                  <a:ext uri="{FF2B5EF4-FFF2-40B4-BE49-F238E27FC236}">
                    <a16:creationId xmlns:a16="http://schemas.microsoft.com/office/drawing/2014/main" id="{068ADF7C-32E6-4205-A3BC-369C5B26F995}"/>
                  </a:ext>
                </a:extLst>
              </p:cNvPr>
              <p:cNvGrpSpPr/>
              <p:nvPr/>
            </p:nvGrpSpPr>
            <p:grpSpPr>
              <a:xfrm>
                <a:off x="7305201" y="1332993"/>
                <a:ext cx="1434626" cy="2521997"/>
                <a:chOff x="445712" y="1449040"/>
                <a:chExt cx="2113018" cy="3924176"/>
              </a:xfrm>
            </p:grpSpPr>
            <p:sp>
              <p:nvSpPr>
                <p:cNvPr id="40" name="Rounded Rectangle 21">
                  <a:extLst>
                    <a:ext uri="{FF2B5EF4-FFF2-40B4-BE49-F238E27FC236}">
                      <a16:creationId xmlns:a16="http://schemas.microsoft.com/office/drawing/2014/main" id="{355D68F2-AD93-4936-A7B7-1E478B0E3B2A}"/>
                    </a:ext>
                  </a:extLst>
                </p:cNvPr>
                <p:cNvSpPr/>
                <p:nvPr userDrawn="1"/>
              </p:nvSpPr>
              <p:spPr>
                <a:xfrm>
                  <a:off x="445712" y="1449040"/>
                  <a:ext cx="2113018" cy="3924176"/>
                </a:xfrm>
                <a:prstGeom prst="roundRect">
                  <a:avLst>
                    <a:gd name="adj" fmla="val 13580"/>
                  </a:avLst>
                </a:prstGeom>
                <a:solidFill>
                  <a:srgbClr val="262626"/>
                </a:solidFill>
                <a:ln w="88900">
                  <a:noFill/>
                </a:ln>
                <a:effectLst/>
                <a:scene3d>
                  <a:camera prst="perspectiveFront"/>
                  <a:lightRig rig="threePt" dir="t"/>
                </a:scene3d>
                <a:sp3d prstMaterial="plastic">
                  <a:bevelT w="127000" h="50800"/>
                  <a:bevelB w="127000" h="2540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800"/>
                </a:p>
              </p:txBody>
            </p:sp>
            <p:sp>
              <p:nvSpPr>
                <p:cNvPr id="41" name="Rectangle 22">
                  <a:extLst>
                    <a:ext uri="{FF2B5EF4-FFF2-40B4-BE49-F238E27FC236}">
                      <a16:creationId xmlns:a16="http://schemas.microsoft.com/office/drawing/2014/main" id="{D7E9C64F-1A07-4D5C-B883-3B43B561CCA4}"/>
                    </a:ext>
                  </a:extLst>
                </p:cNvPr>
                <p:cNvSpPr/>
                <p:nvPr userDrawn="1"/>
              </p:nvSpPr>
              <p:spPr>
                <a:xfrm>
                  <a:off x="1379920" y="1650572"/>
                  <a:ext cx="216024" cy="34350"/>
                </a:xfrm>
                <a:prstGeom prst="rect">
                  <a:avLst/>
                </a:prstGeom>
                <a:solidFill>
                  <a:srgbClr val="B0B0B0"/>
                </a:solidFill>
                <a:ln w="889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800"/>
                </a:p>
              </p:txBody>
            </p:sp>
            <p:grpSp>
              <p:nvGrpSpPr>
                <p:cNvPr id="42" name="Group 23">
                  <a:extLst>
                    <a:ext uri="{FF2B5EF4-FFF2-40B4-BE49-F238E27FC236}">
                      <a16:creationId xmlns:a16="http://schemas.microsoft.com/office/drawing/2014/main" id="{7170E0BF-84EF-43B5-B457-83D0D856CC46}"/>
                    </a:ext>
                  </a:extLst>
                </p:cNvPr>
                <p:cNvGrpSpPr/>
                <p:nvPr userDrawn="1"/>
              </p:nvGrpSpPr>
              <p:grpSpPr>
                <a:xfrm>
                  <a:off x="1407705" y="5045834"/>
                  <a:ext cx="211967" cy="211967"/>
                  <a:chOff x="1549420" y="5712364"/>
                  <a:chExt cx="312583" cy="312583"/>
                </a:xfrm>
              </p:grpSpPr>
              <p:sp>
                <p:nvSpPr>
                  <p:cNvPr id="43" name="Oval 24">
                    <a:extLst>
                      <a:ext uri="{FF2B5EF4-FFF2-40B4-BE49-F238E27FC236}">
                        <a16:creationId xmlns:a16="http://schemas.microsoft.com/office/drawing/2014/main" id="{70C4999D-9C5D-46C2-AC09-F3C58499D9B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549420" y="5712364"/>
                    <a:ext cx="312583" cy="312583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tx1">
                          <a:lumMod val="94000"/>
                          <a:lumOff val="6000"/>
                        </a:schemeClr>
                      </a:gs>
                      <a:gs pos="56000">
                        <a:schemeClr val="tx1">
                          <a:lumMod val="65000"/>
                          <a:lumOff val="35000"/>
                        </a:schemeClr>
                      </a:gs>
                      <a:gs pos="91000">
                        <a:schemeClr val="tx1">
                          <a:lumMod val="50000"/>
                          <a:lumOff val="50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  <a:tileRect/>
                  </a:gradFill>
                  <a:ln w="0">
                    <a:solidFill>
                      <a:srgbClr val="262626"/>
                    </a:solidFill>
                  </a:ln>
                  <a:scene3d>
                    <a:camera prst="perspectiveFront"/>
                    <a:lightRig rig="threePt" dir="t"/>
                  </a:scene3d>
                  <a:sp3d>
                    <a:bevelT w="63500" h="12700"/>
                  </a:sp3d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800"/>
                  </a:p>
                </p:txBody>
              </p:sp>
              <p:sp>
                <p:nvSpPr>
                  <p:cNvPr id="44" name="Rounded Rectangle 25">
                    <a:extLst>
                      <a:ext uri="{FF2B5EF4-FFF2-40B4-BE49-F238E27FC236}">
                        <a16:creationId xmlns:a16="http://schemas.microsoft.com/office/drawing/2014/main" id="{7895CA9D-5836-42B1-8BA6-D305B7829EC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634225" y="5796647"/>
                    <a:ext cx="142969" cy="144016"/>
                  </a:xfrm>
                  <a:prstGeom prst="roundRect">
                    <a:avLst/>
                  </a:prstGeom>
                  <a:solidFill>
                    <a:srgbClr val="737373"/>
                  </a:solidFill>
                  <a:ln w="6350">
                    <a:solidFill>
                      <a:srgbClr val="B0B0B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800"/>
                  </a:p>
                </p:txBody>
              </p:sp>
            </p:grpSp>
          </p:grpSp>
          <p:sp>
            <p:nvSpPr>
              <p:cNvPr id="45" name="그림 개체 틀 2">
                <a:extLst>
                  <a:ext uri="{FF2B5EF4-FFF2-40B4-BE49-F238E27FC236}">
                    <a16:creationId xmlns:a16="http://schemas.microsoft.com/office/drawing/2014/main" id="{DAB427C4-B45E-46BF-BA48-75D7421F23A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427097" y="1588105"/>
                <a:ext cx="1190833" cy="1952967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txBody>
              <a:bodyPr anchor="ctr"/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ko-KR" altLang="en-US" dirty="0"/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949AF63-2B3C-43B0-85D9-31D40C4F3B49}"/>
                  </a:ext>
                </a:extLst>
              </p:cNvPr>
              <p:cNvSpPr txBox="1"/>
              <p:nvPr/>
            </p:nvSpPr>
            <p:spPr>
              <a:xfrm>
                <a:off x="7424175" y="1882607"/>
                <a:ext cx="1021433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900" dirty="0">
                    <a:solidFill>
                      <a:srgbClr val="FF8001"/>
                    </a:solidFill>
                    <a:latin typeface="Opun" pitchFamily="2" charset="-34"/>
                    <a:cs typeface="Opun" pitchFamily="2" charset="-34"/>
                  </a:rPr>
                  <a:t>Buffet2gether</a:t>
                </a:r>
              </a:p>
            </p:txBody>
          </p:sp>
        </p:grp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00B330D8-A1B1-481B-B8A6-709D0D949A0E}"/>
              </a:ext>
            </a:extLst>
          </p:cNvPr>
          <p:cNvSpPr txBox="1"/>
          <p:nvPr/>
        </p:nvSpPr>
        <p:spPr>
          <a:xfrm>
            <a:off x="3028440" y="4248250"/>
            <a:ext cx="6135119" cy="923330"/>
          </a:xfrm>
          <a:prstGeom prst="rect">
            <a:avLst/>
          </a:prstGeom>
          <a:noFill/>
          <a:effectLst>
            <a:outerShdw dist="38100" algn="t" rotWithShape="0">
              <a:schemeClr val="bg1"/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5400" b="1" spc="600" dirty="0">
                <a:solidFill>
                  <a:schemeClr val="accent1"/>
                </a:solidFill>
                <a:latin typeface="Opun" pitchFamily="2" charset="-34"/>
                <a:cs typeface="Opun" pitchFamily="2" charset="-34"/>
              </a:rPr>
              <a:t>Buffet2gether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E00CFB-CEC2-4AC9-BEC1-ADDB9F6B66A0}"/>
              </a:ext>
            </a:extLst>
          </p:cNvPr>
          <p:cNvSpPr txBox="1"/>
          <p:nvPr/>
        </p:nvSpPr>
        <p:spPr>
          <a:xfrm>
            <a:off x="1990549" y="5026081"/>
            <a:ext cx="82109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spc="600" dirty="0">
                <a:solidFill>
                  <a:schemeClr val="bg1"/>
                </a:solidFill>
                <a:latin typeface="Opun" pitchFamily="2" charset="-34"/>
                <a:cs typeface="Opun" pitchFamily="2" charset="-34"/>
              </a:rPr>
              <a:t>Mobile Application Development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89943E95-723A-4A60-91E1-7CC26FE9E9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57376">
            <a:off x="7103301" y="916085"/>
            <a:ext cx="1053802" cy="106901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C80CBE4-1300-419E-A6F0-5074C4F0E4D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757831">
            <a:off x="2276743" y="5938933"/>
            <a:ext cx="2279948" cy="227994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103C090-BF63-4092-AFD6-F05EEA88435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452154">
            <a:off x="215952" y="5398784"/>
            <a:ext cx="2703240" cy="270324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CF9F301-0D06-47E9-AAA9-057453064C0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3244" y="5649994"/>
            <a:ext cx="2336394" cy="233639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F64A575-D30C-4342-B329-EB9130208A4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143546">
            <a:off x="3454530" y="5551705"/>
            <a:ext cx="1931853" cy="1931853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CFFBF494-33F2-42D5-9103-60486644B87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937078">
            <a:off x="9047708" y="5821257"/>
            <a:ext cx="2073485" cy="207348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01A98C2B-3DCA-4E84-861C-74FA4B3E71F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1452" y="5710937"/>
            <a:ext cx="1971787" cy="1971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6951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Box 34">
            <a:extLst>
              <a:ext uri="{FF2B5EF4-FFF2-40B4-BE49-F238E27FC236}">
                <a16:creationId xmlns:a16="http://schemas.microsoft.com/office/drawing/2014/main" id="{0B09076A-2CC9-47E1-B95B-843A4F3C9B90}"/>
              </a:ext>
            </a:extLst>
          </p:cNvPr>
          <p:cNvSpPr txBox="1"/>
          <p:nvPr/>
        </p:nvSpPr>
        <p:spPr>
          <a:xfrm>
            <a:off x="1515894" y="358130"/>
            <a:ext cx="286627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ko-KR" sz="4400" b="1" dirty="0">
                <a:solidFill>
                  <a:schemeClr val="bg1"/>
                </a:solidFill>
                <a:latin typeface="Opun" pitchFamily="2" charset="-34"/>
                <a:cs typeface="Opun" pitchFamily="2" charset="-34"/>
              </a:rPr>
              <a:t>Test List</a:t>
            </a:r>
          </a:p>
        </p:txBody>
      </p:sp>
      <p:grpSp>
        <p:nvGrpSpPr>
          <p:cNvPr id="17" name="그룹 28">
            <a:extLst>
              <a:ext uri="{FF2B5EF4-FFF2-40B4-BE49-F238E27FC236}">
                <a16:creationId xmlns:a16="http://schemas.microsoft.com/office/drawing/2014/main" id="{D9CFB5FD-CDAA-46C9-8F8C-70BC937C03F1}"/>
              </a:ext>
            </a:extLst>
          </p:cNvPr>
          <p:cNvGrpSpPr/>
          <p:nvPr/>
        </p:nvGrpSpPr>
        <p:grpSpPr>
          <a:xfrm>
            <a:off x="562907" y="1197533"/>
            <a:ext cx="4860000" cy="475860"/>
            <a:chOff x="924857" y="1775038"/>
            <a:chExt cx="4860000" cy="475860"/>
          </a:xfrm>
        </p:grpSpPr>
        <p:sp>
          <p:nvSpPr>
            <p:cNvPr id="18" name="Rectangle 9">
              <a:extLst>
                <a:ext uri="{FF2B5EF4-FFF2-40B4-BE49-F238E27FC236}">
                  <a16:creationId xmlns:a16="http://schemas.microsoft.com/office/drawing/2014/main" id="{9275F3B6-CB58-45E9-BF10-60CFD6283681}"/>
                </a:ext>
              </a:extLst>
            </p:cNvPr>
            <p:cNvSpPr/>
            <p:nvPr/>
          </p:nvSpPr>
          <p:spPr>
            <a:xfrm flipH="1">
              <a:off x="929821" y="1787796"/>
              <a:ext cx="115353" cy="463102"/>
            </a:xfrm>
            <a:custGeom>
              <a:avLst/>
              <a:gdLst>
                <a:gd name="connsiteX0" fmla="*/ 0 w 914400"/>
                <a:gd name="connsiteY0" fmla="*/ 0 h 914400"/>
                <a:gd name="connsiteX1" fmla="*/ 914400 w 914400"/>
                <a:gd name="connsiteY1" fmla="*/ 0 h 914400"/>
                <a:gd name="connsiteX2" fmla="*/ 914400 w 914400"/>
                <a:gd name="connsiteY2" fmla="*/ 914400 h 914400"/>
                <a:gd name="connsiteX3" fmla="*/ 0 w 914400"/>
                <a:gd name="connsiteY3" fmla="*/ 914400 h 914400"/>
                <a:gd name="connsiteX4" fmla="*/ 0 w 914400"/>
                <a:gd name="connsiteY4" fmla="*/ 0 h 914400"/>
                <a:gd name="connsiteX0" fmla="*/ 0 w 914400"/>
                <a:gd name="connsiteY0" fmla="*/ 292963 h 1207363"/>
                <a:gd name="connsiteX1" fmla="*/ 914400 w 914400"/>
                <a:gd name="connsiteY1" fmla="*/ 0 h 1207363"/>
                <a:gd name="connsiteX2" fmla="*/ 914400 w 914400"/>
                <a:gd name="connsiteY2" fmla="*/ 1207363 h 1207363"/>
                <a:gd name="connsiteX3" fmla="*/ 0 w 914400"/>
                <a:gd name="connsiteY3" fmla="*/ 1207363 h 1207363"/>
                <a:gd name="connsiteX4" fmla="*/ 0 w 914400"/>
                <a:gd name="connsiteY4" fmla="*/ 292963 h 1207363"/>
                <a:gd name="connsiteX0" fmla="*/ 612559 w 914400"/>
                <a:gd name="connsiteY0" fmla="*/ 8877 h 1207363"/>
                <a:gd name="connsiteX1" fmla="*/ 914400 w 914400"/>
                <a:gd name="connsiteY1" fmla="*/ 0 h 1207363"/>
                <a:gd name="connsiteX2" fmla="*/ 914400 w 914400"/>
                <a:gd name="connsiteY2" fmla="*/ 1207363 h 1207363"/>
                <a:gd name="connsiteX3" fmla="*/ 0 w 914400"/>
                <a:gd name="connsiteY3" fmla="*/ 1207363 h 1207363"/>
                <a:gd name="connsiteX4" fmla="*/ 612559 w 914400"/>
                <a:gd name="connsiteY4" fmla="*/ 8877 h 1207363"/>
                <a:gd name="connsiteX0" fmla="*/ 0 w 301841"/>
                <a:gd name="connsiteY0" fmla="*/ 8877 h 1207363"/>
                <a:gd name="connsiteX1" fmla="*/ 301841 w 301841"/>
                <a:gd name="connsiteY1" fmla="*/ 0 h 1207363"/>
                <a:gd name="connsiteX2" fmla="*/ 301841 w 301841"/>
                <a:gd name="connsiteY2" fmla="*/ 1207363 h 1207363"/>
                <a:gd name="connsiteX3" fmla="*/ 186432 w 301841"/>
                <a:gd name="connsiteY3" fmla="*/ 408372 h 1207363"/>
                <a:gd name="connsiteX4" fmla="*/ 0 w 301841"/>
                <a:gd name="connsiteY4" fmla="*/ 8877 h 1207363"/>
                <a:gd name="connsiteX0" fmla="*/ 0 w 133166"/>
                <a:gd name="connsiteY0" fmla="*/ 0 h 1207364"/>
                <a:gd name="connsiteX1" fmla="*/ 133166 w 133166"/>
                <a:gd name="connsiteY1" fmla="*/ 1 h 1207364"/>
                <a:gd name="connsiteX2" fmla="*/ 133166 w 133166"/>
                <a:gd name="connsiteY2" fmla="*/ 1207364 h 1207364"/>
                <a:gd name="connsiteX3" fmla="*/ 17757 w 133166"/>
                <a:gd name="connsiteY3" fmla="*/ 408373 h 1207364"/>
                <a:gd name="connsiteX4" fmla="*/ 0 w 133166"/>
                <a:gd name="connsiteY4" fmla="*/ 0 h 1207364"/>
                <a:gd name="connsiteX0" fmla="*/ 0 w 142044"/>
                <a:gd name="connsiteY0" fmla="*/ 0 h 408373"/>
                <a:gd name="connsiteX1" fmla="*/ 133166 w 142044"/>
                <a:gd name="connsiteY1" fmla="*/ 1 h 408373"/>
                <a:gd name="connsiteX2" fmla="*/ 142044 w 142044"/>
                <a:gd name="connsiteY2" fmla="*/ 301842 h 408373"/>
                <a:gd name="connsiteX3" fmla="*/ 17757 w 142044"/>
                <a:gd name="connsiteY3" fmla="*/ 408373 h 408373"/>
                <a:gd name="connsiteX4" fmla="*/ 0 w 142044"/>
                <a:gd name="connsiteY4" fmla="*/ 0 h 408373"/>
                <a:gd name="connsiteX0" fmla="*/ 0 w 133166"/>
                <a:gd name="connsiteY0" fmla="*/ 0 h 408373"/>
                <a:gd name="connsiteX1" fmla="*/ 133166 w 133166"/>
                <a:gd name="connsiteY1" fmla="*/ 1 h 408373"/>
                <a:gd name="connsiteX2" fmla="*/ 118293 w 133166"/>
                <a:gd name="connsiteY2" fmla="*/ 313717 h 408373"/>
                <a:gd name="connsiteX3" fmla="*/ 17757 w 133166"/>
                <a:gd name="connsiteY3" fmla="*/ 408373 h 408373"/>
                <a:gd name="connsiteX4" fmla="*/ 0 w 133166"/>
                <a:gd name="connsiteY4" fmla="*/ 0 h 408373"/>
                <a:gd name="connsiteX0" fmla="*/ 0 w 118293"/>
                <a:gd name="connsiteY0" fmla="*/ 5937 h 414310"/>
                <a:gd name="connsiteX1" fmla="*/ 115353 w 118293"/>
                <a:gd name="connsiteY1" fmla="*/ 0 h 414310"/>
                <a:gd name="connsiteX2" fmla="*/ 118293 w 118293"/>
                <a:gd name="connsiteY2" fmla="*/ 319654 h 414310"/>
                <a:gd name="connsiteX3" fmla="*/ 17757 w 118293"/>
                <a:gd name="connsiteY3" fmla="*/ 414310 h 414310"/>
                <a:gd name="connsiteX4" fmla="*/ 0 w 118293"/>
                <a:gd name="connsiteY4" fmla="*/ 5937 h 414310"/>
                <a:gd name="connsiteX0" fmla="*/ 0 w 118293"/>
                <a:gd name="connsiteY0" fmla="*/ 5937 h 366809"/>
                <a:gd name="connsiteX1" fmla="*/ 115353 w 118293"/>
                <a:gd name="connsiteY1" fmla="*/ 0 h 366809"/>
                <a:gd name="connsiteX2" fmla="*/ 118293 w 118293"/>
                <a:gd name="connsiteY2" fmla="*/ 319654 h 366809"/>
                <a:gd name="connsiteX3" fmla="*/ 5882 w 118293"/>
                <a:gd name="connsiteY3" fmla="*/ 366809 h 366809"/>
                <a:gd name="connsiteX4" fmla="*/ 0 w 118293"/>
                <a:gd name="connsiteY4" fmla="*/ 5937 h 366809"/>
                <a:gd name="connsiteX0" fmla="*/ 0 w 115353"/>
                <a:gd name="connsiteY0" fmla="*/ 5937 h 366809"/>
                <a:gd name="connsiteX1" fmla="*/ 115353 w 115353"/>
                <a:gd name="connsiteY1" fmla="*/ 0 h 366809"/>
                <a:gd name="connsiteX2" fmla="*/ 112356 w 115353"/>
                <a:gd name="connsiteY2" fmla="*/ 278091 h 366809"/>
                <a:gd name="connsiteX3" fmla="*/ 5882 w 115353"/>
                <a:gd name="connsiteY3" fmla="*/ 366809 h 366809"/>
                <a:gd name="connsiteX4" fmla="*/ 0 w 115353"/>
                <a:gd name="connsiteY4" fmla="*/ 5937 h 366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353" h="366809">
                  <a:moveTo>
                    <a:pt x="0" y="5937"/>
                  </a:moveTo>
                  <a:lnTo>
                    <a:pt x="115353" y="0"/>
                  </a:lnTo>
                  <a:lnTo>
                    <a:pt x="112356" y="278091"/>
                  </a:lnTo>
                  <a:lnTo>
                    <a:pt x="5882" y="366809"/>
                  </a:lnTo>
                  <a:cubicBezTo>
                    <a:pt x="3921" y="246518"/>
                    <a:pt x="1961" y="126228"/>
                    <a:pt x="0" y="5937"/>
                  </a:cubicBezTo>
                  <a:close/>
                </a:path>
              </a:pathLst>
            </a:custGeom>
            <a:gradFill>
              <a:gsLst>
                <a:gs pos="0">
                  <a:schemeClr val="accent1">
                    <a:lumMod val="60000"/>
                  </a:schemeClr>
                </a:gs>
                <a:gs pos="100000">
                  <a:schemeClr val="accent1">
                    <a:lumMod val="6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bg1"/>
                </a:solidFill>
              </a:endParaRPr>
            </a:p>
          </p:txBody>
        </p:sp>
        <p:sp>
          <p:nvSpPr>
            <p:cNvPr id="19" name="Rectangle 6">
              <a:extLst>
                <a:ext uri="{FF2B5EF4-FFF2-40B4-BE49-F238E27FC236}">
                  <a16:creationId xmlns:a16="http://schemas.microsoft.com/office/drawing/2014/main" id="{23D953D4-702F-4541-974B-4CC41114DC28}"/>
                </a:ext>
              </a:extLst>
            </p:cNvPr>
            <p:cNvSpPr/>
            <p:nvPr/>
          </p:nvSpPr>
          <p:spPr>
            <a:xfrm>
              <a:off x="924857" y="1775038"/>
              <a:ext cx="4860000" cy="360000"/>
            </a:xfrm>
            <a:custGeom>
              <a:avLst/>
              <a:gdLst>
                <a:gd name="connsiteX0" fmla="*/ 0 w 5285462"/>
                <a:gd name="connsiteY0" fmla="*/ 0 h 576064"/>
                <a:gd name="connsiteX1" fmla="*/ 4724629 w 5285462"/>
                <a:gd name="connsiteY1" fmla="*/ 0 h 576064"/>
                <a:gd name="connsiteX2" fmla="*/ 5285462 w 5285462"/>
                <a:gd name="connsiteY2" fmla="*/ 576064 h 576064"/>
                <a:gd name="connsiteX3" fmla="*/ 0 w 5285462"/>
                <a:gd name="connsiteY3" fmla="*/ 576064 h 576064"/>
                <a:gd name="connsiteX4" fmla="*/ 0 w 5285462"/>
                <a:gd name="connsiteY4" fmla="*/ 0 h 576064"/>
                <a:gd name="connsiteX0" fmla="*/ 0 w 5285462"/>
                <a:gd name="connsiteY0" fmla="*/ 0 h 576064"/>
                <a:gd name="connsiteX1" fmla="*/ 4894850 w 5285462"/>
                <a:gd name="connsiteY1" fmla="*/ 0 h 576064"/>
                <a:gd name="connsiteX2" fmla="*/ 5285462 w 5285462"/>
                <a:gd name="connsiteY2" fmla="*/ 576064 h 576064"/>
                <a:gd name="connsiteX3" fmla="*/ 0 w 5285462"/>
                <a:gd name="connsiteY3" fmla="*/ 576064 h 576064"/>
                <a:gd name="connsiteX4" fmla="*/ 0 w 5285462"/>
                <a:gd name="connsiteY4" fmla="*/ 0 h 576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85462" h="576064">
                  <a:moveTo>
                    <a:pt x="0" y="0"/>
                  </a:moveTo>
                  <a:lnTo>
                    <a:pt x="4894850" y="0"/>
                  </a:lnTo>
                  <a:lnTo>
                    <a:pt x="5285462" y="576064"/>
                  </a:lnTo>
                  <a:lnTo>
                    <a:pt x="0" y="5760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bg1"/>
                </a:solidFill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B61A3CFF-2B8A-426C-B566-EBC5C325ECB0}"/>
              </a:ext>
            </a:extLst>
          </p:cNvPr>
          <p:cNvSpPr txBox="1"/>
          <p:nvPr/>
        </p:nvSpPr>
        <p:spPr>
          <a:xfrm>
            <a:off x="1950249" y="1234847"/>
            <a:ext cx="22056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Opun" pitchFamily="2" charset="-34"/>
                <a:cs typeface="Opun" pitchFamily="2" charset="-34"/>
              </a:rPr>
              <a:t>Register &amp; Login</a:t>
            </a:r>
            <a:endParaRPr lang="ko-KR" altLang="en-US" dirty="0">
              <a:solidFill>
                <a:schemeClr val="bg1"/>
              </a:solidFill>
              <a:latin typeface="Opun" pitchFamily="2" charset="-34"/>
              <a:cs typeface="Opun" pitchFamily="2" charset="-34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51A4724-625D-4A9F-9AF4-E6D9AC2BF8F2}"/>
              </a:ext>
            </a:extLst>
          </p:cNvPr>
          <p:cNvSpPr txBox="1"/>
          <p:nvPr/>
        </p:nvSpPr>
        <p:spPr>
          <a:xfrm>
            <a:off x="683223" y="1783165"/>
            <a:ext cx="6828529" cy="623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th-TH" altLang="ko-KR" sz="1200" dirty="0">
                <a:solidFill>
                  <a:schemeClr val="bg1"/>
                </a:solidFill>
                <a:latin typeface="Opun" pitchFamily="2" charset="-34"/>
                <a:cs typeface="Opun" pitchFamily="2" charset="-34"/>
              </a:rPr>
              <a:t>	ตรวจสอบว่า สามารถสมัครสมาชิกและเข้าสู่ระบบได้ โดยใช้อีเมลและพาสเวิร์ดที่ถูกต้อง และจะมีผู้ที่สมัครใช้งานแล้วเท่านั้นจึงจะเข้าสู่ระบบได้ เป็นต้น</a:t>
            </a:r>
            <a:endParaRPr lang="en-US" altLang="ko-KR" sz="1200" dirty="0">
              <a:solidFill>
                <a:schemeClr val="bg1"/>
              </a:solidFill>
              <a:latin typeface="Opun" pitchFamily="2" charset="-34"/>
              <a:cs typeface="Opun" pitchFamily="2" charset="-34"/>
            </a:endParaRPr>
          </a:p>
        </p:txBody>
      </p:sp>
      <p:pic>
        <p:nvPicPr>
          <p:cNvPr id="66" name="Picture 65">
            <a:extLst>
              <a:ext uri="{FF2B5EF4-FFF2-40B4-BE49-F238E27FC236}">
                <a16:creationId xmlns:a16="http://schemas.microsoft.com/office/drawing/2014/main" id="{D0B47AAE-9DF5-462A-B91C-DDFD425D9A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601553">
            <a:off x="6460011" y="-2218556"/>
            <a:ext cx="4111602" cy="4111602"/>
          </a:xfrm>
          <a:prstGeom prst="rect">
            <a:avLst/>
          </a:prstGeom>
        </p:spPr>
      </p:pic>
      <p:graphicFrame>
        <p:nvGraphicFramePr>
          <p:cNvPr id="44" name="Table 43">
            <a:extLst>
              <a:ext uri="{FF2B5EF4-FFF2-40B4-BE49-F238E27FC236}">
                <a16:creationId xmlns:a16="http://schemas.microsoft.com/office/drawing/2014/main" id="{6AC9DEF0-C585-4480-920D-43D30ADA5A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5912118"/>
              </p:ext>
            </p:extLst>
          </p:nvPr>
        </p:nvGraphicFramePr>
        <p:xfrm>
          <a:off x="262043" y="2789403"/>
          <a:ext cx="8248586" cy="361393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49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2028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540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838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2028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4153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0838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620287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25407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08388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1620287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224962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</a:tblGrid>
              <a:tr h="371920"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Description</a:t>
                      </a:r>
                      <a:endParaRPr lang="ko-KR" altLang="en-US" sz="1800" b="1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80445" marR="80445" marT="40222" marB="40222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Step</a:t>
                      </a:r>
                      <a:endParaRPr lang="ko-KR" altLang="en-US" sz="1800" b="1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80445" marR="80445" marT="40222" marB="40222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Input</a:t>
                      </a:r>
                      <a:endParaRPr lang="ko-KR" altLang="en-US" sz="1800" b="1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80445" marR="80445" marT="40222" marB="40222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Expected Result</a:t>
                      </a:r>
                      <a:endParaRPr lang="ko-KR" altLang="en-US" sz="1800" b="1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80445" marR="80445" marT="40222" marB="40222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07680">
                <a:tc>
                  <a:txBody>
                    <a:bodyPr/>
                    <a:lstStyle/>
                    <a:p>
                      <a:pPr algn="ctr"/>
                      <a:endParaRPr lang="ko-KR" altLang="en-US" sz="2300" dirty="0"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h-TH" altLang="ko-KR" sz="1000" b="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กรอก </a:t>
                      </a:r>
                      <a:r>
                        <a:rPr lang="en-US" altLang="ko-KR" sz="1000" b="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email </a:t>
                      </a:r>
                      <a:r>
                        <a:rPr lang="th-TH" altLang="ko-KR" sz="1000" b="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ถูกต้อง และ </a:t>
                      </a:r>
                      <a:r>
                        <a:rPr lang="en-US" altLang="ko-KR" sz="1000" b="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password </a:t>
                      </a:r>
                      <a:r>
                        <a:rPr lang="th-TH" altLang="ko-KR" sz="1000" b="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ไม่น้อยกว่า 6 ตัวอักษร</a:t>
                      </a:r>
                    </a:p>
                  </a:txBody>
                  <a:tcPr marL="77372" marR="77372" marT="38686" marB="38686"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R" altLang="en-US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R" altLang="en-US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th-TH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1.กรอก 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email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2.</a:t>
                      </a:r>
                      <a:r>
                        <a:rPr lang="th-TH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กรอก 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password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3.</a:t>
                      </a:r>
                      <a:r>
                        <a:rPr lang="th-TH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กด 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next</a:t>
                      </a:r>
                    </a:p>
                  </a:txBody>
                  <a:tcPr marL="77372" marR="77372" marT="38686" marB="38686"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R" altLang="en-US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R" altLang="en-US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Email : test@gmail.com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Pass : 123456</a:t>
                      </a:r>
                    </a:p>
                  </a:txBody>
                  <a:tcPr marL="77372" marR="77372" marT="38686" marB="38686"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R" altLang="en-US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R" altLang="en-US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th-TH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ดำเนินการไปยังหน้ากรอกข้อมูลส่วนตัว</a:t>
                      </a:r>
                    </a:p>
                  </a:txBody>
                  <a:tcPr marL="77372" marR="77372" marT="38686" marB="38686"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2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1970">
                <a:tc>
                  <a:txBody>
                    <a:bodyPr/>
                    <a:lstStyle/>
                    <a:p>
                      <a:pPr algn="ctr"/>
                      <a:endParaRPr lang="ko-KR" altLang="en-US" sz="2300" dirty="0"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th-TH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กรอก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Username </a:t>
                      </a:r>
                      <a:r>
                        <a:rPr lang="th-TH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ระบุ เพศ และ วันเดือนปีเกิด และ ใส่รูปภาพประจำตัวถูกต้องทั้งหมด</a:t>
                      </a:r>
                    </a:p>
                  </a:txBody>
                  <a:tcPr marL="77372" marR="77372" marT="38686" marB="38686"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R" altLang="en-US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R" altLang="en-US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lang="th-TH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th-TH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1.กรอก 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Username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2.</a:t>
                      </a:r>
                      <a:r>
                        <a:rPr lang="th-TH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ระบุเพศ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th-TH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3.ระบุวันเดือนปีเกิด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th-TH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กด 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register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4. </a:t>
                      </a:r>
                      <a:r>
                        <a:rPr lang="th-TH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อัพโหลดรูปภาพ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5</a:t>
                      </a:r>
                      <a:r>
                        <a:rPr lang="th-TH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. กด 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finish</a:t>
                      </a:r>
                      <a:endParaRPr lang="th-TH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lang="en-US" altLang="ko-KR" sz="1000" b="1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R" altLang="en-US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R" altLang="en-US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Username : Bright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Gender : Male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Date Of Birth : 11 05 2000</a:t>
                      </a:r>
                    </a:p>
                  </a:txBody>
                  <a:tcPr marL="77372" marR="77372" marT="38686" marB="38686"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R" altLang="en-US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R" altLang="en-US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th-TH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ดำเนินการไปหน้าล็อคอิน</a:t>
                      </a:r>
                    </a:p>
                  </a:txBody>
                  <a:tcPr marL="77372" marR="77372" marT="38686" marB="38686"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2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1970">
                <a:tc>
                  <a:txBody>
                    <a:bodyPr/>
                    <a:lstStyle/>
                    <a:p>
                      <a:pPr algn="ctr"/>
                      <a:endParaRPr lang="ko-KR" altLang="en-US" sz="2300" dirty="0"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h-TH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กรอก 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email </a:t>
                      </a:r>
                      <a:r>
                        <a:rPr lang="th-TH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และ 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password </a:t>
                      </a:r>
                      <a:r>
                        <a:rPr lang="th-TH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ถูกต้อง</a:t>
                      </a:r>
                      <a:endParaRPr lang="en-US" altLang="ko-KR" sz="1000" b="1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th-TH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1.กรอก 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email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2.</a:t>
                      </a:r>
                      <a:r>
                        <a:rPr lang="th-TH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กรอก 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password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3.</a:t>
                      </a:r>
                      <a:r>
                        <a:rPr lang="th-TH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กด 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Login</a:t>
                      </a:r>
                    </a:p>
                  </a:txBody>
                  <a:tcPr marL="77372" marR="77372" marT="38686" marB="38686"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Email : test@gmail.com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Pass : 123456</a:t>
                      </a:r>
                    </a:p>
                  </a:txBody>
                  <a:tcPr marL="77372" marR="77372" marT="38686" marB="38686"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th-TH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ดำเนินการไปยังหน้า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Home</a:t>
                      </a:r>
                    </a:p>
                  </a:txBody>
                  <a:tcPr marL="77372" marR="77372" marT="38686" marB="38686"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2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36B5D5CE-2284-4B58-A6C2-8AB5FF90AEE7}"/>
              </a:ext>
            </a:extLst>
          </p:cNvPr>
          <p:cNvSpPr/>
          <p:nvPr/>
        </p:nvSpPr>
        <p:spPr>
          <a:xfrm>
            <a:off x="8152073" y="2476964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th-TH" dirty="0">
              <a:solidFill>
                <a:schemeClr val="bg1"/>
              </a:solidFill>
              <a:latin typeface="Opun" pitchFamily="2" charset="-34"/>
              <a:cs typeface="Opun" pitchFamily="2" charset="-34"/>
            </a:endParaRPr>
          </a:p>
          <a:p>
            <a:endParaRPr lang="en-US" dirty="0">
              <a:solidFill>
                <a:schemeClr val="bg1"/>
              </a:solidFill>
              <a:latin typeface="Opun" pitchFamily="2" charset="-34"/>
              <a:cs typeface="Opun" pitchFamily="2" charset="-34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7E9F07B-5E71-4613-B511-FA1A517CC924}"/>
              </a:ext>
            </a:extLst>
          </p:cNvPr>
          <p:cNvSpPr/>
          <p:nvPr/>
        </p:nvSpPr>
        <p:spPr>
          <a:xfrm>
            <a:off x="7709883" y="2476964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th-TH" dirty="0">
              <a:solidFill>
                <a:schemeClr val="bg1"/>
              </a:solidFill>
              <a:latin typeface="Opun" pitchFamily="2" charset="-34"/>
              <a:cs typeface="Opun" pitchFamily="2" charset="-34"/>
            </a:endParaRPr>
          </a:p>
          <a:p>
            <a:endParaRPr lang="th-TH" dirty="0">
              <a:solidFill>
                <a:schemeClr val="bg1"/>
              </a:solidFill>
              <a:latin typeface="Opun" pitchFamily="2" charset="-34"/>
              <a:cs typeface="Opun" pitchFamily="2" charset="-34"/>
            </a:endParaRPr>
          </a:p>
        </p:txBody>
      </p:sp>
      <p:grpSp>
        <p:nvGrpSpPr>
          <p:cNvPr id="54" name="Group 20">
            <a:extLst>
              <a:ext uri="{FF2B5EF4-FFF2-40B4-BE49-F238E27FC236}">
                <a16:creationId xmlns:a16="http://schemas.microsoft.com/office/drawing/2014/main" id="{C5DD8C05-519E-4B1A-BF32-3C7319319676}"/>
              </a:ext>
            </a:extLst>
          </p:cNvPr>
          <p:cNvGrpSpPr>
            <a:grpSpLocks noChangeAspect="1"/>
          </p:cNvGrpSpPr>
          <p:nvPr/>
        </p:nvGrpSpPr>
        <p:grpSpPr>
          <a:xfrm>
            <a:off x="9297824" y="1859532"/>
            <a:ext cx="2310893" cy="4803727"/>
            <a:chOff x="445712" y="1449040"/>
            <a:chExt cx="2113018" cy="3924176"/>
          </a:xfrm>
        </p:grpSpPr>
        <p:sp>
          <p:nvSpPr>
            <p:cNvPr id="65" name="Rounded Rectangle 21">
              <a:extLst>
                <a:ext uri="{FF2B5EF4-FFF2-40B4-BE49-F238E27FC236}">
                  <a16:creationId xmlns:a16="http://schemas.microsoft.com/office/drawing/2014/main" id="{0F609289-16EA-435D-946C-912A27584781}"/>
                </a:ext>
              </a:extLst>
            </p:cNvPr>
            <p:cNvSpPr/>
            <p:nvPr userDrawn="1"/>
          </p:nvSpPr>
          <p:spPr>
            <a:xfrm>
              <a:off x="445712" y="1449040"/>
              <a:ext cx="2113018" cy="3924176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67" name="Rectangle 22">
              <a:extLst>
                <a:ext uri="{FF2B5EF4-FFF2-40B4-BE49-F238E27FC236}">
                  <a16:creationId xmlns:a16="http://schemas.microsoft.com/office/drawing/2014/main" id="{837DDEB2-E39B-444F-B236-8867ACDB3A51}"/>
                </a:ext>
              </a:extLst>
            </p:cNvPr>
            <p:cNvSpPr/>
            <p:nvPr userDrawn="1"/>
          </p:nvSpPr>
          <p:spPr>
            <a:xfrm>
              <a:off x="1379920" y="1650572"/>
              <a:ext cx="216024" cy="34350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grpSp>
          <p:nvGrpSpPr>
            <p:cNvPr id="68" name="Group 23">
              <a:extLst>
                <a:ext uri="{FF2B5EF4-FFF2-40B4-BE49-F238E27FC236}">
                  <a16:creationId xmlns:a16="http://schemas.microsoft.com/office/drawing/2014/main" id="{98D647F8-3A4A-4227-AE7F-ADF5D599A29D}"/>
                </a:ext>
              </a:extLst>
            </p:cNvPr>
            <p:cNvGrpSpPr/>
            <p:nvPr userDrawn="1"/>
          </p:nvGrpSpPr>
          <p:grpSpPr>
            <a:xfrm>
              <a:off x="1407705" y="5045834"/>
              <a:ext cx="211967" cy="211967"/>
              <a:chOff x="1549420" y="5712364"/>
              <a:chExt cx="312583" cy="312583"/>
            </a:xfrm>
          </p:grpSpPr>
          <p:sp>
            <p:nvSpPr>
              <p:cNvPr id="69" name="Oval 24">
                <a:extLst>
                  <a:ext uri="{FF2B5EF4-FFF2-40B4-BE49-F238E27FC236}">
                    <a16:creationId xmlns:a16="http://schemas.microsoft.com/office/drawing/2014/main" id="{BA2C6086-3E5F-466F-8E1E-6734441F7FC8}"/>
                  </a:ext>
                </a:extLst>
              </p:cNvPr>
              <p:cNvSpPr/>
              <p:nvPr userDrawn="1"/>
            </p:nvSpPr>
            <p:spPr>
              <a:xfrm>
                <a:off x="1549420" y="5712364"/>
                <a:ext cx="312583" cy="312583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  <p:sp>
            <p:nvSpPr>
              <p:cNvPr id="70" name="Rounded Rectangle 25">
                <a:extLst>
                  <a:ext uri="{FF2B5EF4-FFF2-40B4-BE49-F238E27FC236}">
                    <a16:creationId xmlns:a16="http://schemas.microsoft.com/office/drawing/2014/main" id="{7D387529-4E55-4E06-A917-DE6EC9B43CE4}"/>
                  </a:ext>
                </a:extLst>
              </p:cNvPr>
              <p:cNvSpPr/>
              <p:nvPr userDrawn="1"/>
            </p:nvSpPr>
            <p:spPr>
              <a:xfrm>
                <a:off x="1634225" y="5796647"/>
                <a:ext cx="142969" cy="144016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</p:grpSp>
      </p:grpSp>
      <p:pic>
        <p:nvPicPr>
          <p:cNvPr id="71" name="Picture 70">
            <a:extLst>
              <a:ext uri="{FF2B5EF4-FFF2-40B4-BE49-F238E27FC236}">
                <a16:creationId xmlns:a16="http://schemas.microsoft.com/office/drawing/2014/main" id="{A4D04B92-7C5A-4720-99DE-D254845E55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537624" y="2328730"/>
            <a:ext cx="1856371" cy="3814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9733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Box 34">
            <a:extLst>
              <a:ext uri="{FF2B5EF4-FFF2-40B4-BE49-F238E27FC236}">
                <a16:creationId xmlns:a16="http://schemas.microsoft.com/office/drawing/2014/main" id="{0B09076A-2CC9-47E1-B95B-843A4F3C9B90}"/>
              </a:ext>
            </a:extLst>
          </p:cNvPr>
          <p:cNvSpPr txBox="1"/>
          <p:nvPr/>
        </p:nvSpPr>
        <p:spPr>
          <a:xfrm>
            <a:off x="8027789" y="511955"/>
            <a:ext cx="286627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ko-KR" sz="4400" b="1" dirty="0">
                <a:solidFill>
                  <a:schemeClr val="bg1"/>
                </a:solidFill>
                <a:latin typeface="Opun" pitchFamily="2" charset="-34"/>
                <a:cs typeface="Opun" pitchFamily="2" charset="-34"/>
              </a:rPr>
              <a:t>Test List</a:t>
            </a:r>
          </a:p>
        </p:txBody>
      </p:sp>
      <p:grpSp>
        <p:nvGrpSpPr>
          <p:cNvPr id="17" name="그룹 28">
            <a:extLst>
              <a:ext uri="{FF2B5EF4-FFF2-40B4-BE49-F238E27FC236}">
                <a16:creationId xmlns:a16="http://schemas.microsoft.com/office/drawing/2014/main" id="{D9CFB5FD-CDAA-46C9-8F8C-70BC937C03F1}"/>
              </a:ext>
            </a:extLst>
          </p:cNvPr>
          <p:cNvGrpSpPr/>
          <p:nvPr/>
        </p:nvGrpSpPr>
        <p:grpSpPr>
          <a:xfrm flipH="1">
            <a:off x="7074802" y="1351358"/>
            <a:ext cx="4860000" cy="475860"/>
            <a:chOff x="924857" y="1775038"/>
            <a:chExt cx="4860000" cy="475860"/>
          </a:xfrm>
        </p:grpSpPr>
        <p:sp>
          <p:nvSpPr>
            <p:cNvPr id="18" name="Rectangle 9">
              <a:extLst>
                <a:ext uri="{FF2B5EF4-FFF2-40B4-BE49-F238E27FC236}">
                  <a16:creationId xmlns:a16="http://schemas.microsoft.com/office/drawing/2014/main" id="{9275F3B6-CB58-45E9-BF10-60CFD6283681}"/>
                </a:ext>
              </a:extLst>
            </p:cNvPr>
            <p:cNvSpPr/>
            <p:nvPr/>
          </p:nvSpPr>
          <p:spPr>
            <a:xfrm flipH="1">
              <a:off x="929821" y="1787796"/>
              <a:ext cx="115353" cy="463102"/>
            </a:xfrm>
            <a:custGeom>
              <a:avLst/>
              <a:gdLst>
                <a:gd name="connsiteX0" fmla="*/ 0 w 914400"/>
                <a:gd name="connsiteY0" fmla="*/ 0 h 914400"/>
                <a:gd name="connsiteX1" fmla="*/ 914400 w 914400"/>
                <a:gd name="connsiteY1" fmla="*/ 0 h 914400"/>
                <a:gd name="connsiteX2" fmla="*/ 914400 w 914400"/>
                <a:gd name="connsiteY2" fmla="*/ 914400 h 914400"/>
                <a:gd name="connsiteX3" fmla="*/ 0 w 914400"/>
                <a:gd name="connsiteY3" fmla="*/ 914400 h 914400"/>
                <a:gd name="connsiteX4" fmla="*/ 0 w 914400"/>
                <a:gd name="connsiteY4" fmla="*/ 0 h 914400"/>
                <a:gd name="connsiteX0" fmla="*/ 0 w 914400"/>
                <a:gd name="connsiteY0" fmla="*/ 292963 h 1207363"/>
                <a:gd name="connsiteX1" fmla="*/ 914400 w 914400"/>
                <a:gd name="connsiteY1" fmla="*/ 0 h 1207363"/>
                <a:gd name="connsiteX2" fmla="*/ 914400 w 914400"/>
                <a:gd name="connsiteY2" fmla="*/ 1207363 h 1207363"/>
                <a:gd name="connsiteX3" fmla="*/ 0 w 914400"/>
                <a:gd name="connsiteY3" fmla="*/ 1207363 h 1207363"/>
                <a:gd name="connsiteX4" fmla="*/ 0 w 914400"/>
                <a:gd name="connsiteY4" fmla="*/ 292963 h 1207363"/>
                <a:gd name="connsiteX0" fmla="*/ 612559 w 914400"/>
                <a:gd name="connsiteY0" fmla="*/ 8877 h 1207363"/>
                <a:gd name="connsiteX1" fmla="*/ 914400 w 914400"/>
                <a:gd name="connsiteY1" fmla="*/ 0 h 1207363"/>
                <a:gd name="connsiteX2" fmla="*/ 914400 w 914400"/>
                <a:gd name="connsiteY2" fmla="*/ 1207363 h 1207363"/>
                <a:gd name="connsiteX3" fmla="*/ 0 w 914400"/>
                <a:gd name="connsiteY3" fmla="*/ 1207363 h 1207363"/>
                <a:gd name="connsiteX4" fmla="*/ 612559 w 914400"/>
                <a:gd name="connsiteY4" fmla="*/ 8877 h 1207363"/>
                <a:gd name="connsiteX0" fmla="*/ 0 w 301841"/>
                <a:gd name="connsiteY0" fmla="*/ 8877 h 1207363"/>
                <a:gd name="connsiteX1" fmla="*/ 301841 w 301841"/>
                <a:gd name="connsiteY1" fmla="*/ 0 h 1207363"/>
                <a:gd name="connsiteX2" fmla="*/ 301841 w 301841"/>
                <a:gd name="connsiteY2" fmla="*/ 1207363 h 1207363"/>
                <a:gd name="connsiteX3" fmla="*/ 186432 w 301841"/>
                <a:gd name="connsiteY3" fmla="*/ 408372 h 1207363"/>
                <a:gd name="connsiteX4" fmla="*/ 0 w 301841"/>
                <a:gd name="connsiteY4" fmla="*/ 8877 h 1207363"/>
                <a:gd name="connsiteX0" fmla="*/ 0 w 133166"/>
                <a:gd name="connsiteY0" fmla="*/ 0 h 1207364"/>
                <a:gd name="connsiteX1" fmla="*/ 133166 w 133166"/>
                <a:gd name="connsiteY1" fmla="*/ 1 h 1207364"/>
                <a:gd name="connsiteX2" fmla="*/ 133166 w 133166"/>
                <a:gd name="connsiteY2" fmla="*/ 1207364 h 1207364"/>
                <a:gd name="connsiteX3" fmla="*/ 17757 w 133166"/>
                <a:gd name="connsiteY3" fmla="*/ 408373 h 1207364"/>
                <a:gd name="connsiteX4" fmla="*/ 0 w 133166"/>
                <a:gd name="connsiteY4" fmla="*/ 0 h 1207364"/>
                <a:gd name="connsiteX0" fmla="*/ 0 w 142044"/>
                <a:gd name="connsiteY0" fmla="*/ 0 h 408373"/>
                <a:gd name="connsiteX1" fmla="*/ 133166 w 142044"/>
                <a:gd name="connsiteY1" fmla="*/ 1 h 408373"/>
                <a:gd name="connsiteX2" fmla="*/ 142044 w 142044"/>
                <a:gd name="connsiteY2" fmla="*/ 301842 h 408373"/>
                <a:gd name="connsiteX3" fmla="*/ 17757 w 142044"/>
                <a:gd name="connsiteY3" fmla="*/ 408373 h 408373"/>
                <a:gd name="connsiteX4" fmla="*/ 0 w 142044"/>
                <a:gd name="connsiteY4" fmla="*/ 0 h 408373"/>
                <a:gd name="connsiteX0" fmla="*/ 0 w 133166"/>
                <a:gd name="connsiteY0" fmla="*/ 0 h 408373"/>
                <a:gd name="connsiteX1" fmla="*/ 133166 w 133166"/>
                <a:gd name="connsiteY1" fmla="*/ 1 h 408373"/>
                <a:gd name="connsiteX2" fmla="*/ 118293 w 133166"/>
                <a:gd name="connsiteY2" fmla="*/ 313717 h 408373"/>
                <a:gd name="connsiteX3" fmla="*/ 17757 w 133166"/>
                <a:gd name="connsiteY3" fmla="*/ 408373 h 408373"/>
                <a:gd name="connsiteX4" fmla="*/ 0 w 133166"/>
                <a:gd name="connsiteY4" fmla="*/ 0 h 408373"/>
                <a:gd name="connsiteX0" fmla="*/ 0 w 118293"/>
                <a:gd name="connsiteY0" fmla="*/ 5937 h 414310"/>
                <a:gd name="connsiteX1" fmla="*/ 115353 w 118293"/>
                <a:gd name="connsiteY1" fmla="*/ 0 h 414310"/>
                <a:gd name="connsiteX2" fmla="*/ 118293 w 118293"/>
                <a:gd name="connsiteY2" fmla="*/ 319654 h 414310"/>
                <a:gd name="connsiteX3" fmla="*/ 17757 w 118293"/>
                <a:gd name="connsiteY3" fmla="*/ 414310 h 414310"/>
                <a:gd name="connsiteX4" fmla="*/ 0 w 118293"/>
                <a:gd name="connsiteY4" fmla="*/ 5937 h 414310"/>
                <a:gd name="connsiteX0" fmla="*/ 0 w 118293"/>
                <a:gd name="connsiteY0" fmla="*/ 5937 h 366809"/>
                <a:gd name="connsiteX1" fmla="*/ 115353 w 118293"/>
                <a:gd name="connsiteY1" fmla="*/ 0 h 366809"/>
                <a:gd name="connsiteX2" fmla="*/ 118293 w 118293"/>
                <a:gd name="connsiteY2" fmla="*/ 319654 h 366809"/>
                <a:gd name="connsiteX3" fmla="*/ 5882 w 118293"/>
                <a:gd name="connsiteY3" fmla="*/ 366809 h 366809"/>
                <a:gd name="connsiteX4" fmla="*/ 0 w 118293"/>
                <a:gd name="connsiteY4" fmla="*/ 5937 h 366809"/>
                <a:gd name="connsiteX0" fmla="*/ 0 w 115353"/>
                <a:gd name="connsiteY0" fmla="*/ 5937 h 366809"/>
                <a:gd name="connsiteX1" fmla="*/ 115353 w 115353"/>
                <a:gd name="connsiteY1" fmla="*/ 0 h 366809"/>
                <a:gd name="connsiteX2" fmla="*/ 112356 w 115353"/>
                <a:gd name="connsiteY2" fmla="*/ 278091 h 366809"/>
                <a:gd name="connsiteX3" fmla="*/ 5882 w 115353"/>
                <a:gd name="connsiteY3" fmla="*/ 366809 h 366809"/>
                <a:gd name="connsiteX4" fmla="*/ 0 w 115353"/>
                <a:gd name="connsiteY4" fmla="*/ 5937 h 366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353" h="366809">
                  <a:moveTo>
                    <a:pt x="0" y="5937"/>
                  </a:moveTo>
                  <a:lnTo>
                    <a:pt x="115353" y="0"/>
                  </a:lnTo>
                  <a:lnTo>
                    <a:pt x="112356" y="278091"/>
                  </a:lnTo>
                  <a:lnTo>
                    <a:pt x="5882" y="366809"/>
                  </a:lnTo>
                  <a:cubicBezTo>
                    <a:pt x="3921" y="246518"/>
                    <a:pt x="1961" y="126228"/>
                    <a:pt x="0" y="5937"/>
                  </a:cubicBezTo>
                  <a:close/>
                </a:path>
              </a:pathLst>
            </a:custGeom>
            <a:gradFill>
              <a:gsLst>
                <a:gs pos="0">
                  <a:schemeClr val="accent1">
                    <a:lumMod val="60000"/>
                  </a:schemeClr>
                </a:gs>
                <a:gs pos="100000">
                  <a:schemeClr val="accent1">
                    <a:lumMod val="6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bg1"/>
                </a:solidFill>
              </a:endParaRPr>
            </a:p>
          </p:txBody>
        </p:sp>
        <p:sp>
          <p:nvSpPr>
            <p:cNvPr id="19" name="Rectangle 6">
              <a:extLst>
                <a:ext uri="{FF2B5EF4-FFF2-40B4-BE49-F238E27FC236}">
                  <a16:creationId xmlns:a16="http://schemas.microsoft.com/office/drawing/2014/main" id="{23D953D4-702F-4541-974B-4CC41114DC28}"/>
                </a:ext>
              </a:extLst>
            </p:cNvPr>
            <p:cNvSpPr/>
            <p:nvPr/>
          </p:nvSpPr>
          <p:spPr>
            <a:xfrm>
              <a:off x="924857" y="1775038"/>
              <a:ext cx="4860000" cy="360000"/>
            </a:xfrm>
            <a:custGeom>
              <a:avLst/>
              <a:gdLst>
                <a:gd name="connsiteX0" fmla="*/ 0 w 5285462"/>
                <a:gd name="connsiteY0" fmla="*/ 0 h 576064"/>
                <a:gd name="connsiteX1" fmla="*/ 4724629 w 5285462"/>
                <a:gd name="connsiteY1" fmla="*/ 0 h 576064"/>
                <a:gd name="connsiteX2" fmla="*/ 5285462 w 5285462"/>
                <a:gd name="connsiteY2" fmla="*/ 576064 h 576064"/>
                <a:gd name="connsiteX3" fmla="*/ 0 w 5285462"/>
                <a:gd name="connsiteY3" fmla="*/ 576064 h 576064"/>
                <a:gd name="connsiteX4" fmla="*/ 0 w 5285462"/>
                <a:gd name="connsiteY4" fmla="*/ 0 h 576064"/>
                <a:gd name="connsiteX0" fmla="*/ 0 w 5285462"/>
                <a:gd name="connsiteY0" fmla="*/ 0 h 576064"/>
                <a:gd name="connsiteX1" fmla="*/ 4894850 w 5285462"/>
                <a:gd name="connsiteY1" fmla="*/ 0 h 576064"/>
                <a:gd name="connsiteX2" fmla="*/ 5285462 w 5285462"/>
                <a:gd name="connsiteY2" fmla="*/ 576064 h 576064"/>
                <a:gd name="connsiteX3" fmla="*/ 0 w 5285462"/>
                <a:gd name="connsiteY3" fmla="*/ 576064 h 576064"/>
                <a:gd name="connsiteX4" fmla="*/ 0 w 5285462"/>
                <a:gd name="connsiteY4" fmla="*/ 0 h 576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85462" h="576064">
                  <a:moveTo>
                    <a:pt x="0" y="0"/>
                  </a:moveTo>
                  <a:lnTo>
                    <a:pt x="4894850" y="0"/>
                  </a:lnTo>
                  <a:lnTo>
                    <a:pt x="5285462" y="576064"/>
                  </a:lnTo>
                  <a:lnTo>
                    <a:pt x="0" y="5760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bg1"/>
                </a:solidFill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B61A3CFF-2B8A-426C-B566-EBC5C325ECB0}"/>
              </a:ext>
            </a:extLst>
          </p:cNvPr>
          <p:cNvSpPr txBox="1"/>
          <p:nvPr/>
        </p:nvSpPr>
        <p:spPr>
          <a:xfrm>
            <a:off x="8707353" y="1386047"/>
            <a:ext cx="2186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Opun" pitchFamily="2" charset="-34"/>
                <a:cs typeface="Opun" pitchFamily="2" charset="-34"/>
              </a:rPr>
              <a:t>UI Functionality</a:t>
            </a:r>
            <a:endParaRPr lang="ko-KR" altLang="en-US" dirty="0">
              <a:solidFill>
                <a:schemeClr val="bg1"/>
              </a:solidFill>
              <a:latin typeface="Opun" pitchFamily="2" charset="-34"/>
              <a:cs typeface="Opun" pitchFamily="2" charset="-34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51A4724-625D-4A9F-9AF4-E6D9AC2BF8F2}"/>
              </a:ext>
            </a:extLst>
          </p:cNvPr>
          <p:cNvSpPr txBox="1"/>
          <p:nvPr/>
        </p:nvSpPr>
        <p:spPr>
          <a:xfrm>
            <a:off x="5494946" y="1965273"/>
            <a:ext cx="6354229" cy="623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th-TH" altLang="ko-KR" sz="1200" dirty="0">
                <a:solidFill>
                  <a:schemeClr val="bg1"/>
                </a:solidFill>
                <a:latin typeface="Opun" pitchFamily="2" charset="-34"/>
                <a:cs typeface="Opun" pitchFamily="2" charset="-34"/>
              </a:rPr>
              <a:t>	ตรวจสอบว่า วัตถุต่างๆบน </a:t>
            </a:r>
            <a:r>
              <a:rPr lang="en-US" altLang="ko-KR" sz="1200" dirty="0">
                <a:solidFill>
                  <a:schemeClr val="bg1"/>
                </a:solidFill>
                <a:latin typeface="Opun" pitchFamily="2" charset="-34"/>
                <a:cs typeface="Opun" pitchFamily="2" charset="-34"/>
              </a:rPr>
              <a:t>UI </a:t>
            </a:r>
            <a:r>
              <a:rPr lang="th-TH" altLang="ko-KR" sz="1200" dirty="0">
                <a:solidFill>
                  <a:schemeClr val="bg1"/>
                </a:solidFill>
                <a:latin typeface="Opun" pitchFamily="2" charset="-34"/>
                <a:cs typeface="Opun" pitchFamily="2" charset="-34"/>
              </a:rPr>
              <a:t>แสดงผลได้อย่างถูกต้อง ไม่เกิดข้อผิดพลาด การกระทำกับวัตถุต่างๆบนหน้าจอ ให้ผลลัพธ์ที่ถูกต้อง เป็นต้น</a:t>
            </a:r>
            <a:endParaRPr lang="en-US" altLang="ko-KR" sz="1200" dirty="0">
              <a:solidFill>
                <a:schemeClr val="bg1"/>
              </a:solidFill>
              <a:latin typeface="Opun" pitchFamily="2" charset="-34"/>
              <a:cs typeface="Opun" pitchFamily="2" charset="-34"/>
            </a:endParaRPr>
          </a:p>
        </p:txBody>
      </p:sp>
      <p:graphicFrame>
        <p:nvGraphicFramePr>
          <p:cNvPr id="44" name="Table 43">
            <a:extLst>
              <a:ext uri="{FF2B5EF4-FFF2-40B4-BE49-F238E27FC236}">
                <a16:creationId xmlns:a16="http://schemas.microsoft.com/office/drawing/2014/main" id="{6AC9DEF0-C585-4480-920D-43D30ADA5A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7046585"/>
              </p:ext>
            </p:extLst>
          </p:nvPr>
        </p:nvGraphicFramePr>
        <p:xfrm>
          <a:off x="4121606" y="2842436"/>
          <a:ext cx="7750555" cy="36615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13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224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179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580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2245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2695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9580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522458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11798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95806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1522458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211379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</a:tblGrid>
              <a:tr h="371920"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Description</a:t>
                      </a:r>
                      <a:endParaRPr lang="ko-KR" altLang="en-US" sz="1800" b="1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80445" marR="80445" marT="40222" marB="40222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Step</a:t>
                      </a:r>
                      <a:endParaRPr lang="ko-KR" altLang="en-US" sz="1800" b="1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80445" marR="80445" marT="40222" marB="40222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Input</a:t>
                      </a:r>
                      <a:endParaRPr lang="ko-KR" altLang="en-US" sz="1800" b="1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80445" marR="80445" marT="40222" marB="40222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Expected Result</a:t>
                      </a:r>
                      <a:endParaRPr lang="ko-KR" altLang="en-US" sz="1800" b="1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80445" marR="80445" marT="40222" marB="40222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07680">
                <a:tc>
                  <a:txBody>
                    <a:bodyPr/>
                    <a:lstStyle/>
                    <a:p>
                      <a:pPr algn="ctr"/>
                      <a:endParaRPr lang="ko-KR" altLang="en-US" sz="2300" dirty="0"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h-TH" altLang="ko-KR" sz="1000" b="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เข้าหน้าร้านอาหารผ่านหน้าแนะนำ</a:t>
                      </a:r>
                    </a:p>
                  </a:txBody>
                  <a:tcPr marL="77372" marR="77372" marT="38686" marB="38686"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R" altLang="en-US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R" altLang="en-US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lang="th-TH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th-TH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1.กดรูปร้านอาหารแนะนำที่หน้าจอหลัก</a:t>
                      </a:r>
                    </a:p>
                    <a:p>
                      <a:pPr>
                        <a:lnSpc>
                          <a:spcPct val="100000"/>
                        </a:lnSpc>
                      </a:pPr>
                      <a:endParaRPr lang="th-TH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th-TH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2.แสดงผลข้อมูลร้าน</a:t>
                      </a:r>
                    </a:p>
                    <a:p>
                      <a:pPr>
                        <a:lnSpc>
                          <a:spcPct val="100000"/>
                        </a:lnSpc>
                      </a:pPr>
                      <a:endParaRPr lang="th-TH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R" altLang="en-US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R" altLang="en-US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th-TH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-</a:t>
                      </a:r>
                      <a:endParaRPr lang="en-US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R" altLang="en-US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R" altLang="en-US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th-TH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แสดงผลร้านอาหารที่เลือก</a:t>
                      </a:r>
                    </a:p>
                  </a:txBody>
                  <a:tcPr marL="77372" marR="77372" marT="38686" marB="38686"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2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1970">
                <a:tc>
                  <a:txBody>
                    <a:bodyPr/>
                    <a:lstStyle/>
                    <a:p>
                      <a:pPr algn="ctr"/>
                      <a:endParaRPr lang="ko-KR" altLang="en-US" sz="2300" dirty="0"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th-TH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เข้าหน้าร้านอาหารผ่านการพิมพ์ค้นหาชื่อร้าน</a:t>
                      </a:r>
                    </a:p>
                  </a:txBody>
                  <a:tcPr marL="77372" marR="77372" marT="38686" marB="38686"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R" altLang="en-US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R" altLang="en-US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lang="th-TH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th-TH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1.พิมพ์ชื่อร้านในช่องค้นหา</a:t>
                      </a:r>
                    </a:p>
                    <a:p>
                      <a:pPr>
                        <a:lnSpc>
                          <a:spcPct val="100000"/>
                        </a:lnSpc>
                      </a:pPr>
                      <a:endParaRPr lang="th-TH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th-TH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2.กดเลือกร้านอาหาร</a:t>
                      </a:r>
                    </a:p>
                  </a:txBody>
                  <a:tcPr marL="77372" marR="77372" marT="38686" marB="38686"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R" altLang="en-US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R" altLang="en-US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sukishi</a:t>
                      </a:r>
                    </a:p>
                  </a:txBody>
                  <a:tcPr marL="77372" marR="77372" marT="38686" marB="38686"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R" altLang="en-US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R" altLang="en-US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th-TH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แสดงผลร้านอาหารที่เลือก</a:t>
                      </a:r>
                    </a:p>
                  </a:txBody>
                  <a:tcPr marL="77372" marR="77372" marT="38686" marB="38686"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2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1970">
                <a:tc>
                  <a:txBody>
                    <a:bodyPr/>
                    <a:lstStyle/>
                    <a:p>
                      <a:pPr algn="ctr"/>
                      <a:endParaRPr lang="ko-KR" altLang="en-US" sz="2300" dirty="0"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h-TH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ดูข้อมูลส่วนตัวในหน้า 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Profile</a:t>
                      </a:r>
                    </a:p>
                  </a:txBody>
                  <a:tcPr marL="77372" marR="77372" marT="38686" marB="38686"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th-TH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1.คลิกแถบหน้า 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Profile</a:t>
                      </a:r>
                    </a:p>
                  </a:txBody>
                  <a:tcPr marL="77372" marR="77372" marT="38686" marB="38686"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th-TH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-</a:t>
                      </a:r>
                      <a:endParaRPr lang="en-US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th-TH" sz="100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แสดงผล</a:t>
                      </a:r>
                      <a:r>
                        <a:rPr lang="th-TH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ข้อมูลส่วนตัว รูปภาพ  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Username </a:t>
                      </a:r>
                      <a:r>
                        <a:rPr lang="th-TH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อายุ เพศ ความชอบ และประวัติการไปกินที่ร้านอาหารครั้งล่าสุด</a:t>
                      </a:r>
                      <a:endParaRPr lang="en-US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2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36B5D5CE-2284-4B58-A6C2-8AB5FF90AEE7}"/>
              </a:ext>
            </a:extLst>
          </p:cNvPr>
          <p:cNvSpPr/>
          <p:nvPr/>
        </p:nvSpPr>
        <p:spPr>
          <a:xfrm>
            <a:off x="8152073" y="2476964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th-TH" dirty="0">
              <a:solidFill>
                <a:schemeClr val="bg1"/>
              </a:solidFill>
              <a:latin typeface="Opun" pitchFamily="2" charset="-34"/>
              <a:cs typeface="Opun" pitchFamily="2" charset="-34"/>
            </a:endParaRPr>
          </a:p>
          <a:p>
            <a:endParaRPr lang="en-US" dirty="0">
              <a:solidFill>
                <a:schemeClr val="bg1"/>
              </a:solidFill>
              <a:latin typeface="Opun" pitchFamily="2" charset="-34"/>
              <a:cs typeface="Opun" pitchFamily="2" charset="-34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7E9F07B-5E71-4613-B511-FA1A517CC924}"/>
              </a:ext>
            </a:extLst>
          </p:cNvPr>
          <p:cNvSpPr/>
          <p:nvPr/>
        </p:nvSpPr>
        <p:spPr>
          <a:xfrm>
            <a:off x="7709883" y="2476964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th-TH" dirty="0">
              <a:solidFill>
                <a:schemeClr val="bg1"/>
              </a:solidFill>
              <a:latin typeface="Opun" pitchFamily="2" charset="-34"/>
              <a:cs typeface="Opun" pitchFamily="2" charset="-34"/>
            </a:endParaRPr>
          </a:p>
          <a:p>
            <a:endParaRPr lang="th-TH" dirty="0">
              <a:solidFill>
                <a:schemeClr val="bg1"/>
              </a:solidFill>
              <a:latin typeface="Opun" pitchFamily="2" charset="-34"/>
              <a:cs typeface="Opun" pitchFamily="2" charset="-34"/>
            </a:endParaRPr>
          </a:p>
        </p:txBody>
      </p:sp>
      <p:grpSp>
        <p:nvGrpSpPr>
          <p:cNvPr id="24" name="Group 20">
            <a:extLst>
              <a:ext uri="{FF2B5EF4-FFF2-40B4-BE49-F238E27FC236}">
                <a16:creationId xmlns:a16="http://schemas.microsoft.com/office/drawing/2014/main" id="{D3FD3BFD-6EFF-43E1-85A0-AE923BE7D99C}"/>
              </a:ext>
            </a:extLst>
          </p:cNvPr>
          <p:cNvGrpSpPr>
            <a:grpSpLocks noChangeAspect="1"/>
          </p:cNvGrpSpPr>
          <p:nvPr/>
        </p:nvGrpSpPr>
        <p:grpSpPr>
          <a:xfrm>
            <a:off x="921138" y="1827218"/>
            <a:ext cx="2310893" cy="4803727"/>
            <a:chOff x="445712" y="1449040"/>
            <a:chExt cx="2113018" cy="3924176"/>
          </a:xfrm>
        </p:grpSpPr>
        <p:sp>
          <p:nvSpPr>
            <p:cNvPr id="25" name="Rounded Rectangle 21">
              <a:extLst>
                <a:ext uri="{FF2B5EF4-FFF2-40B4-BE49-F238E27FC236}">
                  <a16:creationId xmlns:a16="http://schemas.microsoft.com/office/drawing/2014/main" id="{7C844464-2888-4C13-84CF-E66F2E138270}"/>
                </a:ext>
              </a:extLst>
            </p:cNvPr>
            <p:cNvSpPr/>
            <p:nvPr userDrawn="1"/>
          </p:nvSpPr>
          <p:spPr>
            <a:xfrm>
              <a:off x="445712" y="1449040"/>
              <a:ext cx="2113018" cy="3924176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26" name="Rectangle 22">
              <a:extLst>
                <a:ext uri="{FF2B5EF4-FFF2-40B4-BE49-F238E27FC236}">
                  <a16:creationId xmlns:a16="http://schemas.microsoft.com/office/drawing/2014/main" id="{B00190F2-D2C8-40E8-A0F9-69F000F58774}"/>
                </a:ext>
              </a:extLst>
            </p:cNvPr>
            <p:cNvSpPr/>
            <p:nvPr userDrawn="1"/>
          </p:nvSpPr>
          <p:spPr>
            <a:xfrm>
              <a:off x="1379920" y="1650572"/>
              <a:ext cx="216024" cy="34350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grpSp>
          <p:nvGrpSpPr>
            <p:cNvPr id="27" name="Group 23">
              <a:extLst>
                <a:ext uri="{FF2B5EF4-FFF2-40B4-BE49-F238E27FC236}">
                  <a16:creationId xmlns:a16="http://schemas.microsoft.com/office/drawing/2014/main" id="{1C54B0D4-30C9-4C44-BCB0-4607790B65FF}"/>
                </a:ext>
              </a:extLst>
            </p:cNvPr>
            <p:cNvGrpSpPr/>
            <p:nvPr userDrawn="1"/>
          </p:nvGrpSpPr>
          <p:grpSpPr>
            <a:xfrm>
              <a:off x="1407705" y="5045834"/>
              <a:ext cx="211967" cy="211967"/>
              <a:chOff x="1549420" y="5712364"/>
              <a:chExt cx="312583" cy="312583"/>
            </a:xfrm>
          </p:grpSpPr>
          <p:sp>
            <p:nvSpPr>
              <p:cNvPr id="28" name="Oval 24">
                <a:extLst>
                  <a:ext uri="{FF2B5EF4-FFF2-40B4-BE49-F238E27FC236}">
                    <a16:creationId xmlns:a16="http://schemas.microsoft.com/office/drawing/2014/main" id="{00822587-5C63-48E2-9E9C-F9BAADE8D921}"/>
                  </a:ext>
                </a:extLst>
              </p:cNvPr>
              <p:cNvSpPr/>
              <p:nvPr userDrawn="1"/>
            </p:nvSpPr>
            <p:spPr>
              <a:xfrm>
                <a:off x="1549420" y="5712364"/>
                <a:ext cx="312583" cy="312583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  <p:sp>
            <p:nvSpPr>
              <p:cNvPr id="29" name="Rounded Rectangle 25">
                <a:extLst>
                  <a:ext uri="{FF2B5EF4-FFF2-40B4-BE49-F238E27FC236}">
                    <a16:creationId xmlns:a16="http://schemas.microsoft.com/office/drawing/2014/main" id="{C50C979A-C9AB-4424-B2CE-8AF4CA4505B8}"/>
                  </a:ext>
                </a:extLst>
              </p:cNvPr>
              <p:cNvSpPr/>
              <p:nvPr userDrawn="1"/>
            </p:nvSpPr>
            <p:spPr>
              <a:xfrm>
                <a:off x="1634225" y="5796647"/>
                <a:ext cx="142969" cy="144016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</p:grpSp>
      </p:grpSp>
      <p:pic>
        <p:nvPicPr>
          <p:cNvPr id="30" name="Picture 29">
            <a:extLst>
              <a:ext uri="{FF2B5EF4-FFF2-40B4-BE49-F238E27FC236}">
                <a16:creationId xmlns:a16="http://schemas.microsoft.com/office/drawing/2014/main" id="{0CEF96B1-B3CF-4B7A-A2DB-2934B3C80B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60938" y="2296417"/>
            <a:ext cx="1856371" cy="381405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89F5CD8-DD97-4F7A-8883-AC26727B01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789677">
            <a:off x="2087712" y="-1237692"/>
            <a:ext cx="3451842" cy="3451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7732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Box 34">
            <a:extLst>
              <a:ext uri="{FF2B5EF4-FFF2-40B4-BE49-F238E27FC236}">
                <a16:creationId xmlns:a16="http://schemas.microsoft.com/office/drawing/2014/main" id="{0B09076A-2CC9-47E1-B95B-843A4F3C9B90}"/>
              </a:ext>
            </a:extLst>
          </p:cNvPr>
          <p:cNvSpPr txBox="1"/>
          <p:nvPr/>
        </p:nvSpPr>
        <p:spPr>
          <a:xfrm>
            <a:off x="1515894" y="417948"/>
            <a:ext cx="286627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ko-KR" sz="4400" b="1" dirty="0">
                <a:solidFill>
                  <a:schemeClr val="bg1"/>
                </a:solidFill>
                <a:latin typeface="Opun" pitchFamily="2" charset="-34"/>
                <a:cs typeface="Opun" pitchFamily="2" charset="-34"/>
              </a:rPr>
              <a:t>Test List</a:t>
            </a:r>
          </a:p>
        </p:txBody>
      </p:sp>
      <p:grpSp>
        <p:nvGrpSpPr>
          <p:cNvPr id="17" name="그룹 28">
            <a:extLst>
              <a:ext uri="{FF2B5EF4-FFF2-40B4-BE49-F238E27FC236}">
                <a16:creationId xmlns:a16="http://schemas.microsoft.com/office/drawing/2014/main" id="{D9CFB5FD-CDAA-46C9-8F8C-70BC937C03F1}"/>
              </a:ext>
            </a:extLst>
          </p:cNvPr>
          <p:cNvGrpSpPr/>
          <p:nvPr/>
        </p:nvGrpSpPr>
        <p:grpSpPr>
          <a:xfrm>
            <a:off x="562907" y="1240261"/>
            <a:ext cx="4860000" cy="475860"/>
            <a:chOff x="924857" y="1775038"/>
            <a:chExt cx="4860000" cy="475860"/>
          </a:xfrm>
        </p:grpSpPr>
        <p:sp>
          <p:nvSpPr>
            <p:cNvPr id="18" name="Rectangle 9">
              <a:extLst>
                <a:ext uri="{FF2B5EF4-FFF2-40B4-BE49-F238E27FC236}">
                  <a16:creationId xmlns:a16="http://schemas.microsoft.com/office/drawing/2014/main" id="{9275F3B6-CB58-45E9-BF10-60CFD6283681}"/>
                </a:ext>
              </a:extLst>
            </p:cNvPr>
            <p:cNvSpPr/>
            <p:nvPr/>
          </p:nvSpPr>
          <p:spPr>
            <a:xfrm flipH="1">
              <a:off x="929821" y="1787796"/>
              <a:ext cx="115353" cy="463102"/>
            </a:xfrm>
            <a:custGeom>
              <a:avLst/>
              <a:gdLst>
                <a:gd name="connsiteX0" fmla="*/ 0 w 914400"/>
                <a:gd name="connsiteY0" fmla="*/ 0 h 914400"/>
                <a:gd name="connsiteX1" fmla="*/ 914400 w 914400"/>
                <a:gd name="connsiteY1" fmla="*/ 0 h 914400"/>
                <a:gd name="connsiteX2" fmla="*/ 914400 w 914400"/>
                <a:gd name="connsiteY2" fmla="*/ 914400 h 914400"/>
                <a:gd name="connsiteX3" fmla="*/ 0 w 914400"/>
                <a:gd name="connsiteY3" fmla="*/ 914400 h 914400"/>
                <a:gd name="connsiteX4" fmla="*/ 0 w 914400"/>
                <a:gd name="connsiteY4" fmla="*/ 0 h 914400"/>
                <a:gd name="connsiteX0" fmla="*/ 0 w 914400"/>
                <a:gd name="connsiteY0" fmla="*/ 292963 h 1207363"/>
                <a:gd name="connsiteX1" fmla="*/ 914400 w 914400"/>
                <a:gd name="connsiteY1" fmla="*/ 0 h 1207363"/>
                <a:gd name="connsiteX2" fmla="*/ 914400 w 914400"/>
                <a:gd name="connsiteY2" fmla="*/ 1207363 h 1207363"/>
                <a:gd name="connsiteX3" fmla="*/ 0 w 914400"/>
                <a:gd name="connsiteY3" fmla="*/ 1207363 h 1207363"/>
                <a:gd name="connsiteX4" fmla="*/ 0 w 914400"/>
                <a:gd name="connsiteY4" fmla="*/ 292963 h 1207363"/>
                <a:gd name="connsiteX0" fmla="*/ 612559 w 914400"/>
                <a:gd name="connsiteY0" fmla="*/ 8877 h 1207363"/>
                <a:gd name="connsiteX1" fmla="*/ 914400 w 914400"/>
                <a:gd name="connsiteY1" fmla="*/ 0 h 1207363"/>
                <a:gd name="connsiteX2" fmla="*/ 914400 w 914400"/>
                <a:gd name="connsiteY2" fmla="*/ 1207363 h 1207363"/>
                <a:gd name="connsiteX3" fmla="*/ 0 w 914400"/>
                <a:gd name="connsiteY3" fmla="*/ 1207363 h 1207363"/>
                <a:gd name="connsiteX4" fmla="*/ 612559 w 914400"/>
                <a:gd name="connsiteY4" fmla="*/ 8877 h 1207363"/>
                <a:gd name="connsiteX0" fmla="*/ 0 w 301841"/>
                <a:gd name="connsiteY0" fmla="*/ 8877 h 1207363"/>
                <a:gd name="connsiteX1" fmla="*/ 301841 w 301841"/>
                <a:gd name="connsiteY1" fmla="*/ 0 h 1207363"/>
                <a:gd name="connsiteX2" fmla="*/ 301841 w 301841"/>
                <a:gd name="connsiteY2" fmla="*/ 1207363 h 1207363"/>
                <a:gd name="connsiteX3" fmla="*/ 186432 w 301841"/>
                <a:gd name="connsiteY3" fmla="*/ 408372 h 1207363"/>
                <a:gd name="connsiteX4" fmla="*/ 0 w 301841"/>
                <a:gd name="connsiteY4" fmla="*/ 8877 h 1207363"/>
                <a:gd name="connsiteX0" fmla="*/ 0 w 133166"/>
                <a:gd name="connsiteY0" fmla="*/ 0 h 1207364"/>
                <a:gd name="connsiteX1" fmla="*/ 133166 w 133166"/>
                <a:gd name="connsiteY1" fmla="*/ 1 h 1207364"/>
                <a:gd name="connsiteX2" fmla="*/ 133166 w 133166"/>
                <a:gd name="connsiteY2" fmla="*/ 1207364 h 1207364"/>
                <a:gd name="connsiteX3" fmla="*/ 17757 w 133166"/>
                <a:gd name="connsiteY3" fmla="*/ 408373 h 1207364"/>
                <a:gd name="connsiteX4" fmla="*/ 0 w 133166"/>
                <a:gd name="connsiteY4" fmla="*/ 0 h 1207364"/>
                <a:gd name="connsiteX0" fmla="*/ 0 w 142044"/>
                <a:gd name="connsiteY0" fmla="*/ 0 h 408373"/>
                <a:gd name="connsiteX1" fmla="*/ 133166 w 142044"/>
                <a:gd name="connsiteY1" fmla="*/ 1 h 408373"/>
                <a:gd name="connsiteX2" fmla="*/ 142044 w 142044"/>
                <a:gd name="connsiteY2" fmla="*/ 301842 h 408373"/>
                <a:gd name="connsiteX3" fmla="*/ 17757 w 142044"/>
                <a:gd name="connsiteY3" fmla="*/ 408373 h 408373"/>
                <a:gd name="connsiteX4" fmla="*/ 0 w 142044"/>
                <a:gd name="connsiteY4" fmla="*/ 0 h 408373"/>
                <a:gd name="connsiteX0" fmla="*/ 0 w 133166"/>
                <a:gd name="connsiteY0" fmla="*/ 0 h 408373"/>
                <a:gd name="connsiteX1" fmla="*/ 133166 w 133166"/>
                <a:gd name="connsiteY1" fmla="*/ 1 h 408373"/>
                <a:gd name="connsiteX2" fmla="*/ 118293 w 133166"/>
                <a:gd name="connsiteY2" fmla="*/ 313717 h 408373"/>
                <a:gd name="connsiteX3" fmla="*/ 17757 w 133166"/>
                <a:gd name="connsiteY3" fmla="*/ 408373 h 408373"/>
                <a:gd name="connsiteX4" fmla="*/ 0 w 133166"/>
                <a:gd name="connsiteY4" fmla="*/ 0 h 408373"/>
                <a:gd name="connsiteX0" fmla="*/ 0 w 118293"/>
                <a:gd name="connsiteY0" fmla="*/ 5937 h 414310"/>
                <a:gd name="connsiteX1" fmla="*/ 115353 w 118293"/>
                <a:gd name="connsiteY1" fmla="*/ 0 h 414310"/>
                <a:gd name="connsiteX2" fmla="*/ 118293 w 118293"/>
                <a:gd name="connsiteY2" fmla="*/ 319654 h 414310"/>
                <a:gd name="connsiteX3" fmla="*/ 17757 w 118293"/>
                <a:gd name="connsiteY3" fmla="*/ 414310 h 414310"/>
                <a:gd name="connsiteX4" fmla="*/ 0 w 118293"/>
                <a:gd name="connsiteY4" fmla="*/ 5937 h 414310"/>
                <a:gd name="connsiteX0" fmla="*/ 0 w 118293"/>
                <a:gd name="connsiteY0" fmla="*/ 5937 h 366809"/>
                <a:gd name="connsiteX1" fmla="*/ 115353 w 118293"/>
                <a:gd name="connsiteY1" fmla="*/ 0 h 366809"/>
                <a:gd name="connsiteX2" fmla="*/ 118293 w 118293"/>
                <a:gd name="connsiteY2" fmla="*/ 319654 h 366809"/>
                <a:gd name="connsiteX3" fmla="*/ 5882 w 118293"/>
                <a:gd name="connsiteY3" fmla="*/ 366809 h 366809"/>
                <a:gd name="connsiteX4" fmla="*/ 0 w 118293"/>
                <a:gd name="connsiteY4" fmla="*/ 5937 h 366809"/>
                <a:gd name="connsiteX0" fmla="*/ 0 w 115353"/>
                <a:gd name="connsiteY0" fmla="*/ 5937 h 366809"/>
                <a:gd name="connsiteX1" fmla="*/ 115353 w 115353"/>
                <a:gd name="connsiteY1" fmla="*/ 0 h 366809"/>
                <a:gd name="connsiteX2" fmla="*/ 112356 w 115353"/>
                <a:gd name="connsiteY2" fmla="*/ 278091 h 366809"/>
                <a:gd name="connsiteX3" fmla="*/ 5882 w 115353"/>
                <a:gd name="connsiteY3" fmla="*/ 366809 h 366809"/>
                <a:gd name="connsiteX4" fmla="*/ 0 w 115353"/>
                <a:gd name="connsiteY4" fmla="*/ 5937 h 366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353" h="366809">
                  <a:moveTo>
                    <a:pt x="0" y="5937"/>
                  </a:moveTo>
                  <a:lnTo>
                    <a:pt x="115353" y="0"/>
                  </a:lnTo>
                  <a:lnTo>
                    <a:pt x="112356" y="278091"/>
                  </a:lnTo>
                  <a:lnTo>
                    <a:pt x="5882" y="366809"/>
                  </a:lnTo>
                  <a:cubicBezTo>
                    <a:pt x="3921" y="246518"/>
                    <a:pt x="1961" y="126228"/>
                    <a:pt x="0" y="5937"/>
                  </a:cubicBezTo>
                  <a:close/>
                </a:path>
              </a:pathLst>
            </a:custGeom>
            <a:gradFill>
              <a:gsLst>
                <a:gs pos="0">
                  <a:schemeClr val="accent1">
                    <a:lumMod val="60000"/>
                  </a:schemeClr>
                </a:gs>
                <a:gs pos="100000">
                  <a:schemeClr val="accent1">
                    <a:lumMod val="6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bg1"/>
                </a:solidFill>
              </a:endParaRPr>
            </a:p>
          </p:txBody>
        </p:sp>
        <p:sp>
          <p:nvSpPr>
            <p:cNvPr id="19" name="Rectangle 6">
              <a:extLst>
                <a:ext uri="{FF2B5EF4-FFF2-40B4-BE49-F238E27FC236}">
                  <a16:creationId xmlns:a16="http://schemas.microsoft.com/office/drawing/2014/main" id="{23D953D4-702F-4541-974B-4CC41114DC28}"/>
                </a:ext>
              </a:extLst>
            </p:cNvPr>
            <p:cNvSpPr/>
            <p:nvPr/>
          </p:nvSpPr>
          <p:spPr>
            <a:xfrm>
              <a:off x="924857" y="1775038"/>
              <a:ext cx="4860000" cy="360000"/>
            </a:xfrm>
            <a:custGeom>
              <a:avLst/>
              <a:gdLst>
                <a:gd name="connsiteX0" fmla="*/ 0 w 5285462"/>
                <a:gd name="connsiteY0" fmla="*/ 0 h 576064"/>
                <a:gd name="connsiteX1" fmla="*/ 4724629 w 5285462"/>
                <a:gd name="connsiteY1" fmla="*/ 0 h 576064"/>
                <a:gd name="connsiteX2" fmla="*/ 5285462 w 5285462"/>
                <a:gd name="connsiteY2" fmla="*/ 576064 h 576064"/>
                <a:gd name="connsiteX3" fmla="*/ 0 w 5285462"/>
                <a:gd name="connsiteY3" fmla="*/ 576064 h 576064"/>
                <a:gd name="connsiteX4" fmla="*/ 0 w 5285462"/>
                <a:gd name="connsiteY4" fmla="*/ 0 h 576064"/>
                <a:gd name="connsiteX0" fmla="*/ 0 w 5285462"/>
                <a:gd name="connsiteY0" fmla="*/ 0 h 576064"/>
                <a:gd name="connsiteX1" fmla="*/ 4894850 w 5285462"/>
                <a:gd name="connsiteY1" fmla="*/ 0 h 576064"/>
                <a:gd name="connsiteX2" fmla="*/ 5285462 w 5285462"/>
                <a:gd name="connsiteY2" fmla="*/ 576064 h 576064"/>
                <a:gd name="connsiteX3" fmla="*/ 0 w 5285462"/>
                <a:gd name="connsiteY3" fmla="*/ 576064 h 576064"/>
                <a:gd name="connsiteX4" fmla="*/ 0 w 5285462"/>
                <a:gd name="connsiteY4" fmla="*/ 0 h 576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85462" h="576064">
                  <a:moveTo>
                    <a:pt x="0" y="0"/>
                  </a:moveTo>
                  <a:lnTo>
                    <a:pt x="4894850" y="0"/>
                  </a:lnTo>
                  <a:lnTo>
                    <a:pt x="5285462" y="576064"/>
                  </a:lnTo>
                  <a:lnTo>
                    <a:pt x="0" y="5760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bg1"/>
                </a:solidFill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B61A3CFF-2B8A-426C-B566-EBC5C325ECB0}"/>
              </a:ext>
            </a:extLst>
          </p:cNvPr>
          <p:cNvSpPr txBox="1"/>
          <p:nvPr/>
        </p:nvSpPr>
        <p:spPr>
          <a:xfrm>
            <a:off x="1950249" y="1277575"/>
            <a:ext cx="22056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Opun" pitchFamily="2" charset="-34"/>
                <a:cs typeface="Opun" pitchFamily="2" charset="-34"/>
              </a:rPr>
              <a:t>Algorithm</a:t>
            </a:r>
            <a:endParaRPr lang="ko-KR" altLang="en-US" dirty="0">
              <a:solidFill>
                <a:schemeClr val="bg1"/>
              </a:solidFill>
              <a:latin typeface="Opun" pitchFamily="2" charset="-34"/>
              <a:cs typeface="Opun" pitchFamily="2" charset="-34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51A4724-625D-4A9F-9AF4-E6D9AC2BF8F2}"/>
              </a:ext>
            </a:extLst>
          </p:cNvPr>
          <p:cNvSpPr txBox="1"/>
          <p:nvPr/>
        </p:nvSpPr>
        <p:spPr>
          <a:xfrm>
            <a:off x="683223" y="1791709"/>
            <a:ext cx="7358370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th-TH" altLang="ko-KR" sz="1200" dirty="0">
                <a:solidFill>
                  <a:schemeClr val="bg1"/>
                </a:solidFill>
                <a:latin typeface="Opun" pitchFamily="2" charset="-34"/>
                <a:cs typeface="Opun" pitchFamily="2" charset="-34"/>
              </a:rPr>
              <a:t>	ตรวจสอบว่า ตรรกะต่างๆของซอฟต์แวร์ทำงาน คำนวณ ประมวลผลได้อย่างถูกต้อง สามารถใช้งานระบบจับคู่ได้ บนเงื่อนไขของแต่ละผู้ใช้ที่แตกต่างกัน และนำข้อมูลเหล่านั้นไปเก็บในฐานข้อมูลได้ เป็นต้น</a:t>
            </a:r>
            <a:endParaRPr lang="en-US" altLang="ko-KR" sz="1200" dirty="0">
              <a:solidFill>
                <a:schemeClr val="bg1"/>
              </a:solidFill>
              <a:latin typeface="Opun" pitchFamily="2" charset="-34"/>
              <a:cs typeface="Opun" pitchFamily="2" charset="-34"/>
            </a:endParaRPr>
          </a:p>
        </p:txBody>
      </p:sp>
      <p:graphicFrame>
        <p:nvGraphicFramePr>
          <p:cNvPr id="44" name="Table 43">
            <a:extLst>
              <a:ext uri="{FF2B5EF4-FFF2-40B4-BE49-F238E27FC236}">
                <a16:creationId xmlns:a16="http://schemas.microsoft.com/office/drawing/2014/main" id="{6AC9DEF0-C585-4480-920D-43D30ADA5A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0041831"/>
              </p:ext>
            </p:extLst>
          </p:nvPr>
        </p:nvGraphicFramePr>
        <p:xfrm>
          <a:off x="314099" y="2884729"/>
          <a:ext cx="8206058" cy="387946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380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1193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424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73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4490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0731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0731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61193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2424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07314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1611933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223802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</a:tblGrid>
              <a:tr h="371920"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Description</a:t>
                      </a:r>
                      <a:endParaRPr lang="ko-KR" altLang="en-US" sz="1800" b="1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80445" marR="80445" marT="40222" marB="40222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Step</a:t>
                      </a:r>
                      <a:endParaRPr lang="ko-KR" altLang="en-US" sz="1800" b="1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80445" marR="80445" marT="40222" marB="40222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Input</a:t>
                      </a:r>
                      <a:endParaRPr lang="ko-KR" altLang="en-US" sz="1800" b="1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80445" marR="80445" marT="40222" marB="40222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Expected Result</a:t>
                      </a:r>
                      <a:endParaRPr lang="ko-KR" altLang="en-US" sz="1800" b="1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80445" marR="80445" marT="40222" marB="40222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07680">
                <a:tc>
                  <a:txBody>
                    <a:bodyPr/>
                    <a:lstStyle/>
                    <a:p>
                      <a:pPr algn="ctr"/>
                      <a:endParaRPr lang="ko-KR" altLang="en-US" sz="2300" dirty="0"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th-TH" altLang="ko-KR" sz="1000" b="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th-TH" altLang="ko-KR" sz="1000" b="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h-TH" altLang="ko-KR" sz="1000" b="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ผู้ค้นหามีเพศ อายุ และความชอบ ทั้ง 3 ตรงกับที่ต้องการ </a:t>
                      </a:r>
                    </a:p>
                  </a:txBody>
                  <a:tcPr marL="77372" marR="77372" marT="38686" marB="38686"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R" altLang="en-US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R" altLang="en-US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th-TH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1.ผู้ค้นหากดปุ่ม 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Match</a:t>
                      </a:r>
                      <a:endParaRPr lang="th-TH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lang="en-US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2.</a:t>
                      </a:r>
                      <a:r>
                        <a:rPr lang="th-TH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ผู้ใช้งานสร้างโต๊ะโดยกำหนดความชอบ อายุ เพศให้ตรงกับผู้ค้นหา</a:t>
                      </a:r>
                    </a:p>
                    <a:p>
                      <a:pPr>
                        <a:lnSpc>
                          <a:spcPct val="100000"/>
                        </a:lnSpc>
                      </a:pPr>
                      <a:endParaRPr lang="th-TH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th-TH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3.ผู้ใช้งานกดปุ่ม 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Post</a:t>
                      </a:r>
                    </a:p>
                  </a:txBody>
                  <a:tcPr marL="77372" marR="77372" marT="38686" marB="38686"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R" altLang="en-US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R" altLang="en-US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lang="th-TH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th-TH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ข้อมูลผู้ค้นหา</a:t>
                      </a: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th-TH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อายุ:22</a:t>
                      </a: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th-TH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เพศ: ชาย</a:t>
                      </a: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th-TH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ความชอบ: 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sport</a:t>
                      </a:r>
                    </a:p>
                    <a:p>
                      <a:pPr>
                        <a:lnSpc>
                          <a:spcPct val="100000"/>
                        </a:lnSpc>
                      </a:pPr>
                      <a:endParaRPr lang="en-US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th-TH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ข้อมูลที่โต๊ะ</a:t>
                      </a: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th-TH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อายุ: 22-25</a:t>
                      </a: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th-TH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เพศ: ชาย</a:t>
                      </a: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th-TH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ความชอบ: 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sport</a:t>
                      </a:r>
                      <a:endParaRPr lang="th-TH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lang="en-US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R" altLang="en-US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R" altLang="en-US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th-TH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แสดงการแจ้งเตือนของผู้ค้นหาปรากฎที่หัวหน้าห้อง</a:t>
                      </a:r>
                    </a:p>
                  </a:txBody>
                  <a:tcPr marL="77372" marR="77372" marT="38686" marB="38686"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2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1970">
                <a:tc>
                  <a:txBody>
                    <a:bodyPr/>
                    <a:lstStyle/>
                    <a:p>
                      <a:pPr algn="ctr"/>
                      <a:endParaRPr lang="ko-KR" altLang="en-US" sz="2300" dirty="0"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th-TH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ผู้ค้นหาที่มีเพศ อายุ และความชอบ อย่างใดอย่างนึงไม่ตรงกับที่ต้องการ</a:t>
                      </a:r>
                    </a:p>
                  </a:txBody>
                  <a:tcPr marL="77372" marR="77372" marT="38686" marB="38686"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R" altLang="en-US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R" altLang="en-US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lang="th-TH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th-TH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1.ผู้ค้นหากดปุ่ม 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Match</a:t>
                      </a:r>
                      <a:endParaRPr lang="th-TH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lang="en-US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2.</a:t>
                      </a:r>
                      <a:r>
                        <a:rPr lang="th-TH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ผู้ใช้งานสร้างโต๊ะโดยกำหนดความชอบ อายุ ให้ตรงกับผู้ค้นหา แต่กำหนดเพศให้แตกต่างกับผู้ค้นหา</a:t>
                      </a:r>
                    </a:p>
                    <a:p>
                      <a:pPr>
                        <a:lnSpc>
                          <a:spcPct val="100000"/>
                        </a:lnSpc>
                      </a:pPr>
                      <a:endParaRPr lang="th-TH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th-TH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3.ผู้ใช้งานกดปุ่ม 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Post</a:t>
                      </a:r>
                    </a:p>
                    <a:p>
                      <a:pPr>
                        <a:lnSpc>
                          <a:spcPct val="100000"/>
                        </a:lnSpc>
                      </a:pPr>
                      <a:endParaRPr lang="en-US" altLang="ko-KR" sz="1000" b="1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R" altLang="en-US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R" altLang="en-US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h-TH" altLang="ko-KR" sz="1000" b="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ข้อมูลผู้ค้นหา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h-TH" altLang="ko-KR" sz="1000" b="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อายุ:34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h-TH" altLang="ko-KR" sz="1000" b="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เพศ: ชาย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h-TH" altLang="ko-KR" sz="1000" b="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ความชอบ: </a:t>
                      </a:r>
                      <a:r>
                        <a:rPr lang="en-US" altLang="ko-KR" sz="1000" b="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sport book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000" b="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h-TH" altLang="ko-KR" sz="1000" b="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ข้อมูลที่โต๊ะ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h-TH" altLang="ko-KR" sz="1000" b="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อายุ: 22-40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h-TH" altLang="ko-KR" sz="1000" b="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เพศ: หญิง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h-TH" altLang="ko-KR" sz="1000" b="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ความชอบ: </a:t>
                      </a:r>
                      <a:r>
                        <a:rPr lang="en-US" altLang="ko-KR" sz="1000" b="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book</a:t>
                      </a:r>
                    </a:p>
                  </a:txBody>
                  <a:tcPr marL="77372" marR="77372" marT="38686" marB="38686"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R" altLang="en-US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R" altLang="en-US" sz="10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th-TH" sz="1000" dirty="0">
                          <a:solidFill>
                            <a:schemeClr val="bg1"/>
                          </a:solidFill>
                          <a:latin typeface="Opun" pitchFamily="2" charset="-34"/>
                          <a:cs typeface="Opun" pitchFamily="2" charset="-34"/>
                        </a:rPr>
                        <a:t>ไม่มีแจ้งเตือนของผู้ค้นหาคนนี้ปรากฎ</a:t>
                      </a:r>
                    </a:p>
                  </a:txBody>
                  <a:tcPr marL="77372" marR="77372" marT="38686" marB="38686"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200" dirty="0">
                        <a:solidFill>
                          <a:schemeClr val="bg1"/>
                        </a:solidFill>
                        <a:latin typeface="Opun" pitchFamily="2" charset="-34"/>
                        <a:cs typeface="Opun" pitchFamily="2" charset="-34"/>
                      </a:endParaRPr>
                    </a:p>
                  </a:txBody>
                  <a:tcPr marL="77372" marR="77372" marT="38686" marB="38686"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36B5D5CE-2284-4B58-A6C2-8AB5FF90AEE7}"/>
              </a:ext>
            </a:extLst>
          </p:cNvPr>
          <p:cNvSpPr/>
          <p:nvPr/>
        </p:nvSpPr>
        <p:spPr>
          <a:xfrm>
            <a:off x="8152073" y="2476964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th-TH" dirty="0">
              <a:solidFill>
                <a:schemeClr val="bg1"/>
              </a:solidFill>
              <a:latin typeface="Opun" pitchFamily="2" charset="-34"/>
              <a:cs typeface="Opun" pitchFamily="2" charset="-34"/>
            </a:endParaRPr>
          </a:p>
          <a:p>
            <a:endParaRPr lang="en-US" dirty="0">
              <a:solidFill>
                <a:schemeClr val="bg1"/>
              </a:solidFill>
              <a:latin typeface="Opun" pitchFamily="2" charset="-34"/>
              <a:cs typeface="Opun" pitchFamily="2" charset="-34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7E9F07B-5E71-4613-B511-FA1A517CC924}"/>
              </a:ext>
            </a:extLst>
          </p:cNvPr>
          <p:cNvSpPr/>
          <p:nvPr/>
        </p:nvSpPr>
        <p:spPr>
          <a:xfrm>
            <a:off x="7709883" y="2476964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th-TH" dirty="0">
              <a:solidFill>
                <a:schemeClr val="bg1"/>
              </a:solidFill>
              <a:latin typeface="Opun" pitchFamily="2" charset="-34"/>
              <a:cs typeface="Opun" pitchFamily="2" charset="-34"/>
            </a:endParaRPr>
          </a:p>
          <a:p>
            <a:endParaRPr lang="th-TH" dirty="0">
              <a:solidFill>
                <a:schemeClr val="bg1"/>
              </a:solidFill>
              <a:latin typeface="Opun" pitchFamily="2" charset="-34"/>
              <a:cs typeface="Opun" pitchFamily="2" charset="-34"/>
            </a:endParaRPr>
          </a:p>
        </p:txBody>
      </p:sp>
      <p:grpSp>
        <p:nvGrpSpPr>
          <p:cNvPr id="24" name="Group 20">
            <a:extLst>
              <a:ext uri="{FF2B5EF4-FFF2-40B4-BE49-F238E27FC236}">
                <a16:creationId xmlns:a16="http://schemas.microsoft.com/office/drawing/2014/main" id="{7CF24B9A-0F70-47F8-84DD-FE3F6F7363AF}"/>
              </a:ext>
            </a:extLst>
          </p:cNvPr>
          <p:cNvGrpSpPr>
            <a:grpSpLocks noChangeAspect="1"/>
          </p:cNvGrpSpPr>
          <p:nvPr/>
        </p:nvGrpSpPr>
        <p:grpSpPr>
          <a:xfrm>
            <a:off x="9297824" y="1859532"/>
            <a:ext cx="2310893" cy="4803727"/>
            <a:chOff x="445712" y="1449040"/>
            <a:chExt cx="2113018" cy="3924176"/>
          </a:xfrm>
        </p:grpSpPr>
        <p:sp>
          <p:nvSpPr>
            <p:cNvPr id="25" name="Rounded Rectangle 21">
              <a:extLst>
                <a:ext uri="{FF2B5EF4-FFF2-40B4-BE49-F238E27FC236}">
                  <a16:creationId xmlns:a16="http://schemas.microsoft.com/office/drawing/2014/main" id="{7123D6B2-F552-48A8-9546-90D7C9FCE94D}"/>
                </a:ext>
              </a:extLst>
            </p:cNvPr>
            <p:cNvSpPr/>
            <p:nvPr userDrawn="1"/>
          </p:nvSpPr>
          <p:spPr>
            <a:xfrm>
              <a:off x="445712" y="1449040"/>
              <a:ext cx="2113018" cy="3924176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26" name="Rectangle 22">
              <a:extLst>
                <a:ext uri="{FF2B5EF4-FFF2-40B4-BE49-F238E27FC236}">
                  <a16:creationId xmlns:a16="http://schemas.microsoft.com/office/drawing/2014/main" id="{7C939E80-672F-4BAF-9033-434DD2ECB932}"/>
                </a:ext>
              </a:extLst>
            </p:cNvPr>
            <p:cNvSpPr/>
            <p:nvPr userDrawn="1"/>
          </p:nvSpPr>
          <p:spPr>
            <a:xfrm>
              <a:off x="1379920" y="1650572"/>
              <a:ext cx="216024" cy="34350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grpSp>
          <p:nvGrpSpPr>
            <p:cNvPr id="27" name="Group 23">
              <a:extLst>
                <a:ext uri="{FF2B5EF4-FFF2-40B4-BE49-F238E27FC236}">
                  <a16:creationId xmlns:a16="http://schemas.microsoft.com/office/drawing/2014/main" id="{011D65DA-8F8E-4E96-9273-461E5EC0CC17}"/>
                </a:ext>
              </a:extLst>
            </p:cNvPr>
            <p:cNvGrpSpPr/>
            <p:nvPr userDrawn="1"/>
          </p:nvGrpSpPr>
          <p:grpSpPr>
            <a:xfrm>
              <a:off x="1407705" y="5045834"/>
              <a:ext cx="211967" cy="211967"/>
              <a:chOff x="1549420" y="5712364"/>
              <a:chExt cx="312583" cy="312583"/>
            </a:xfrm>
          </p:grpSpPr>
          <p:sp>
            <p:nvSpPr>
              <p:cNvPr id="28" name="Oval 24">
                <a:extLst>
                  <a:ext uri="{FF2B5EF4-FFF2-40B4-BE49-F238E27FC236}">
                    <a16:creationId xmlns:a16="http://schemas.microsoft.com/office/drawing/2014/main" id="{47C5DF16-AF6E-4B5A-AF3D-409BD4949718}"/>
                  </a:ext>
                </a:extLst>
              </p:cNvPr>
              <p:cNvSpPr/>
              <p:nvPr userDrawn="1"/>
            </p:nvSpPr>
            <p:spPr>
              <a:xfrm>
                <a:off x="1549420" y="5712364"/>
                <a:ext cx="312583" cy="312583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  <p:sp>
            <p:nvSpPr>
              <p:cNvPr id="29" name="Rounded Rectangle 25">
                <a:extLst>
                  <a:ext uri="{FF2B5EF4-FFF2-40B4-BE49-F238E27FC236}">
                    <a16:creationId xmlns:a16="http://schemas.microsoft.com/office/drawing/2014/main" id="{B157C7DA-A461-4D07-88C8-E5C45E6AC6A4}"/>
                  </a:ext>
                </a:extLst>
              </p:cNvPr>
              <p:cNvSpPr/>
              <p:nvPr userDrawn="1"/>
            </p:nvSpPr>
            <p:spPr>
              <a:xfrm>
                <a:off x="1634225" y="5796647"/>
                <a:ext cx="142969" cy="144016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</p:grpSp>
      </p:grpSp>
      <p:pic>
        <p:nvPicPr>
          <p:cNvPr id="30" name="Picture 29">
            <a:extLst>
              <a:ext uri="{FF2B5EF4-FFF2-40B4-BE49-F238E27FC236}">
                <a16:creationId xmlns:a16="http://schemas.microsoft.com/office/drawing/2014/main" id="{9EAFF63D-56C4-44FD-A49C-8D3BD9895E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537624" y="2328731"/>
            <a:ext cx="1856371" cy="381405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38BA684-25A9-4FBB-A749-AFB75638B4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939330">
            <a:off x="7789589" y="-1438631"/>
            <a:ext cx="3016470" cy="3016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7993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0C92AF0C-880F-4FBE-9EC2-F86165737B69}"/>
              </a:ext>
            </a:extLst>
          </p:cNvPr>
          <p:cNvSpPr txBox="1">
            <a:spLocks/>
          </p:cNvSpPr>
          <p:nvPr/>
        </p:nvSpPr>
        <p:spPr>
          <a:xfrm>
            <a:off x="309401" y="674872"/>
            <a:ext cx="11573197" cy="72424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4800" b="1" dirty="0">
                <a:solidFill>
                  <a:schemeClr val="bg1"/>
                </a:solidFill>
                <a:latin typeface="Opun" pitchFamily="2" charset="-34"/>
                <a:cs typeface="Opun" pitchFamily="2" charset="-34"/>
              </a:rPr>
              <a:t>Developers</a:t>
            </a:r>
          </a:p>
        </p:txBody>
      </p:sp>
      <p:grpSp>
        <p:nvGrpSpPr>
          <p:cNvPr id="7" name="Group 42">
            <a:extLst>
              <a:ext uri="{FF2B5EF4-FFF2-40B4-BE49-F238E27FC236}">
                <a16:creationId xmlns:a16="http://schemas.microsoft.com/office/drawing/2014/main" id="{DD39B353-CBF7-4911-9FB6-3044AFF76AB3}"/>
              </a:ext>
            </a:extLst>
          </p:cNvPr>
          <p:cNvGrpSpPr/>
          <p:nvPr/>
        </p:nvGrpSpPr>
        <p:grpSpPr>
          <a:xfrm>
            <a:off x="898422" y="4238911"/>
            <a:ext cx="2329578" cy="1126789"/>
            <a:chOff x="463716" y="4077072"/>
            <a:chExt cx="2148350" cy="849863"/>
          </a:xfrm>
        </p:grpSpPr>
        <p:sp>
          <p:nvSpPr>
            <p:cNvPr id="8" name="Text Placeholder 18">
              <a:extLst>
                <a:ext uri="{FF2B5EF4-FFF2-40B4-BE49-F238E27FC236}">
                  <a16:creationId xmlns:a16="http://schemas.microsoft.com/office/drawing/2014/main" id="{BE0023A7-B27D-4702-8D3E-D1131C969391}"/>
                </a:ext>
              </a:extLst>
            </p:cNvPr>
            <p:cNvSpPr txBox="1">
              <a:spLocks/>
            </p:cNvSpPr>
            <p:nvPr/>
          </p:nvSpPr>
          <p:spPr>
            <a:xfrm>
              <a:off x="672177" y="4410301"/>
              <a:ext cx="1682435" cy="31630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ko-KR" sz="1400" b="1" spc="300" dirty="0">
                  <a:solidFill>
                    <a:schemeClr val="accent1"/>
                  </a:solidFill>
                  <a:latin typeface="Opun" pitchFamily="2" charset="-34"/>
                  <a:cs typeface="Opun" pitchFamily="2" charset="-34"/>
                </a:rPr>
                <a:t>61010821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BC18755-5B44-4D79-B3F5-C799EDF2BF14}"/>
                </a:ext>
              </a:extLst>
            </p:cNvPr>
            <p:cNvSpPr txBox="1"/>
            <p:nvPr/>
          </p:nvSpPr>
          <p:spPr>
            <a:xfrm>
              <a:off x="1273697" y="4718013"/>
              <a:ext cx="973530" cy="2089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Opun" pitchFamily="2" charset="-34"/>
                  <a:cs typeface="Opun" pitchFamily="2" charset="-34"/>
                </a:rPr>
                <a:t>w.pydz</a:t>
              </a:r>
              <a:endParaRPr lang="ko-KR" altLang="en-US" sz="1200" dirty="0">
                <a:solidFill>
                  <a:schemeClr val="bg1"/>
                </a:solidFill>
                <a:latin typeface="Opun" pitchFamily="2" charset="-34"/>
                <a:cs typeface="Opun" pitchFamily="2" charset="-34"/>
              </a:endParaRPr>
            </a:p>
          </p:txBody>
        </p:sp>
        <p:sp>
          <p:nvSpPr>
            <p:cNvPr id="11" name="Text Placeholder 17">
              <a:extLst>
                <a:ext uri="{FF2B5EF4-FFF2-40B4-BE49-F238E27FC236}">
                  <a16:creationId xmlns:a16="http://schemas.microsoft.com/office/drawing/2014/main" id="{43250030-5DEE-4D67-9E2C-E89EF55BA2D4}"/>
                </a:ext>
              </a:extLst>
            </p:cNvPr>
            <p:cNvSpPr txBox="1">
              <a:spLocks/>
            </p:cNvSpPr>
            <p:nvPr/>
          </p:nvSpPr>
          <p:spPr>
            <a:xfrm>
              <a:off x="463716" y="4077072"/>
              <a:ext cx="2148350" cy="246087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th-TH" sz="1400" b="1" dirty="0">
                  <a:solidFill>
                    <a:schemeClr val="bg1"/>
                  </a:solidFill>
                  <a:latin typeface="Opun" pitchFamily="2" charset="-34"/>
                  <a:cs typeface="Opun" pitchFamily="2" charset="-34"/>
                </a:rPr>
                <a:t>นางสาว ภิญดา ทองเต็ม</a:t>
              </a:r>
            </a:p>
            <a:p>
              <a:pPr marL="0" indent="0" algn="ctr">
                <a:buNone/>
              </a:pPr>
              <a:r>
                <a:rPr lang="th-TH" sz="1400" b="1" dirty="0">
                  <a:solidFill>
                    <a:schemeClr val="bg1"/>
                  </a:solidFill>
                  <a:latin typeface="Opun" pitchFamily="2" charset="-34"/>
                  <a:cs typeface="Opun" pitchFamily="2" charset="-34"/>
                </a:rPr>
                <a:t>(ฟอร์จูน)</a:t>
              </a:r>
              <a:endParaRPr lang="en-US" sz="1400" b="1" dirty="0">
                <a:solidFill>
                  <a:schemeClr val="bg1"/>
                </a:solidFill>
                <a:latin typeface="Opun" pitchFamily="2" charset="-34"/>
                <a:cs typeface="Opun" pitchFamily="2" charset="-34"/>
              </a:endParaRPr>
            </a:p>
          </p:txBody>
        </p:sp>
      </p:grpSp>
      <p:grpSp>
        <p:nvGrpSpPr>
          <p:cNvPr id="15" name="Group 43">
            <a:extLst>
              <a:ext uri="{FF2B5EF4-FFF2-40B4-BE49-F238E27FC236}">
                <a16:creationId xmlns:a16="http://schemas.microsoft.com/office/drawing/2014/main" id="{F56852A9-8890-40CD-BB08-425A661165E9}"/>
              </a:ext>
            </a:extLst>
          </p:cNvPr>
          <p:cNvGrpSpPr/>
          <p:nvPr/>
        </p:nvGrpSpPr>
        <p:grpSpPr>
          <a:xfrm>
            <a:off x="3504384" y="4238911"/>
            <a:ext cx="2508534" cy="1146588"/>
            <a:chOff x="2555976" y="4077072"/>
            <a:chExt cx="1682435" cy="864797"/>
          </a:xfrm>
        </p:grpSpPr>
        <p:sp>
          <p:nvSpPr>
            <p:cNvPr id="16" name="Text Placeholder 18">
              <a:extLst>
                <a:ext uri="{FF2B5EF4-FFF2-40B4-BE49-F238E27FC236}">
                  <a16:creationId xmlns:a16="http://schemas.microsoft.com/office/drawing/2014/main" id="{F0C2F76F-1A67-4EDE-BD53-881AF6C84294}"/>
                </a:ext>
              </a:extLst>
            </p:cNvPr>
            <p:cNvSpPr txBox="1">
              <a:spLocks/>
            </p:cNvSpPr>
            <p:nvPr/>
          </p:nvSpPr>
          <p:spPr>
            <a:xfrm>
              <a:off x="2555976" y="4410301"/>
              <a:ext cx="1682435" cy="31630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th-TH" altLang="ko-KR" sz="1400" b="1" spc="300" dirty="0">
                  <a:solidFill>
                    <a:schemeClr val="accent1"/>
                  </a:solidFill>
                  <a:latin typeface="Opun" pitchFamily="2" charset="-34"/>
                  <a:cs typeface="Opun" pitchFamily="2" charset="-34"/>
                </a:rPr>
                <a:t>61010</a:t>
              </a:r>
              <a:r>
                <a:rPr lang="en-US" altLang="ko-KR" sz="1400" b="1" spc="300" dirty="0">
                  <a:solidFill>
                    <a:schemeClr val="accent1"/>
                  </a:solidFill>
                  <a:latin typeface="Opun" pitchFamily="2" charset="-34"/>
                  <a:cs typeface="Opun" pitchFamily="2" charset="-34"/>
                </a:rPr>
                <a:t>588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EA8548F-6BED-46F4-9706-79A9461F3A31}"/>
                </a:ext>
              </a:extLst>
            </p:cNvPr>
            <p:cNvSpPr txBox="1"/>
            <p:nvPr/>
          </p:nvSpPr>
          <p:spPr>
            <a:xfrm>
              <a:off x="2980454" y="4732947"/>
              <a:ext cx="1134148" cy="2089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Opun" pitchFamily="2" charset="-34"/>
                  <a:cs typeface="Opun" pitchFamily="2" charset="-34"/>
                </a:rPr>
                <a:t>breezenrcha</a:t>
              </a:r>
              <a:endParaRPr lang="ko-KR" altLang="en-US" sz="1200" dirty="0">
                <a:solidFill>
                  <a:schemeClr val="bg1"/>
                </a:solidFill>
                <a:latin typeface="Opun" pitchFamily="2" charset="-34"/>
                <a:cs typeface="Opun" pitchFamily="2" charset="-34"/>
              </a:endParaRPr>
            </a:p>
          </p:txBody>
        </p:sp>
        <p:sp>
          <p:nvSpPr>
            <p:cNvPr id="18" name="Text Placeholder 17">
              <a:extLst>
                <a:ext uri="{FF2B5EF4-FFF2-40B4-BE49-F238E27FC236}">
                  <a16:creationId xmlns:a16="http://schemas.microsoft.com/office/drawing/2014/main" id="{5ECD323C-71B7-430C-A53E-915447A8C89D}"/>
                </a:ext>
              </a:extLst>
            </p:cNvPr>
            <p:cNvSpPr txBox="1">
              <a:spLocks/>
            </p:cNvSpPr>
            <p:nvPr/>
          </p:nvSpPr>
          <p:spPr>
            <a:xfrm>
              <a:off x="2624156" y="4077072"/>
              <a:ext cx="1546075" cy="246087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th-TH" sz="1400" b="1" dirty="0">
                  <a:solidFill>
                    <a:schemeClr val="bg1"/>
                  </a:solidFill>
                  <a:latin typeface="Opun" pitchFamily="2" charset="-34"/>
                  <a:cs typeface="Opun" pitchFamily="2" charset="-34"/>
                </a:rPr>
                <a:t>นางสาวนิรชา บุญยเนตร</a:t>
              </a:r>
            </a:p>
            <a:p>
              <a:pPr marL="0" indent="0" algn="ctr">
                <a:buNone/>
              </a:pPr>
              <a:r>
                <a:rPr lang="th-TH" sz="1400" b="1" dirty="0">
                  <a:solidFill>
                    <a:schemeClr val="bg1"/>
                  </a:solidFill>
                  <a:latin typeface="Opun" pitchFamily="2" charset="-34"/>
                  <a:cs typeface="Opun" pitchFamily="2" charset="-34"/>
                </a:rPr>
                <a:t>(บรีส)</a:t>
              </a:r>
              <a:endParaRPr lang="en-US" sz="1400" b="1" dirty="0">
                <a:solidFill>
                  <a:schemeClr val="bg1"/>
                </a:solidFill>
                <a:latin typeface="Opun" pitchFamily="2" charset="-34"/>
                <a:cs typeface="Opun" pitchFamily="2" charset="-34"/>
              </a:endParaRPr>
            </a:p>
          </p:txBody>
        </p:sp>
      </p:grpSp>
      <p:grpSp>
        <p:nvGrpSpPr>
          <p:cNvPr id="19" name="Group 44">
            <a:extLst>
              <a:ext uri="{FF2B5EF4-FFF2-40B4-BE49-F238E27FC236}">
                <a16:creationId xmlns:a16="http://schemas.microsoft.com/office/drawing/2014/main" id="{478FCB5A-D4A1-4EBD-8BA3-F5DEBCE21494}"/>
              </a:ext>
            </a:extLst>
          </p:cNvPr>
          <p:cNvGrpSpPr/>
          <p:nvPr/>
        </p:nvGrpSpPr>
        <p:grpSpPr>
          <a:xfrm>
            <a:off x="6399500" y="4267027"/>
            <a:ext cx="2083595" cy="1087105"/>
            <a:chOff x="4716416" y="4077072"/>
            <a:chExt cx="1682435" cy="839137"/>
          </a:xfrm>
        </p:grpSpPr>
        <p:sp>
          <p:nvSpPr>
            <p:cNvPr id="20" name="Text Placeholder 18">
              <a:extLst>
                <a:ext uri="{FF2B5EF4-FFF2-40B4-BE49-F238E27FC236}">
                  <a16:creationId xmlns:a16="http://schemas.microsoft.com/office/drawing/2014/main" id="{32FB095A-F46B-45DC-8AA3-38E26006C3FF}"/>
                </a:ext>
              </a:extLst>
            </p:cNvPr>
            <p:cNvSpPr txBox="1">
              <a:spLocks/>
            </p:cNvSpPr>
            <p:nvPr/>
          </p:nvSpPr>
          <p:spPr>
            <a:xfrm>
              <a:off x="4716416" y="4410301"/>
              <a:ext cx="1682435" cy="31630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th-TH" sz="1400" b="1" spc="300" dirty="0">
                  <a:solidFill>
                    <a:schemeClr val="accent1"/>
                  </a:solidFill>
                  <a:latin typeface="Opun" pitchFamily="2" charset="-34"/>
                  <a:cs typeface="Opun" pitchFamily="2" charset="-34"/>
                </a:rPr>
                <a:t>61011432</a:t>
              </a:r>
              <a:endParaRPr lang="en-US" sz="1400" b="1" spc="300" dirty="0">
                <a:solidFill>
                  <a:schemeClr val="accent1"/>
                </a:solidFill>
                <a:latin typeface="Opun" pitchFamily="2" charset="-34"/>
                <a:cs typeface="Opun" pitchFamily="2" charset="-34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BD699FA-FE9E-4BB5-9161-CD851D7DC69D}"/>
                </a:ext>
              </a:extLst>
            </p:cNvPr>
            <p:cNvSpPr txBox="1"/>
            <p:nvPr/>
          </p:nvSpPr>
          <p:spPr>
            <a:xfrm>
              <a:off x="5166162" y="4702393"/>
              <a:ext cx="1208557" cy="2138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Opun" pitchFamily="2" charset="-34"/>
                  <a:cs typeface="Opun" pitchFamily="2" charset="-34"/>
                </a:rPr>
                <a:t>brighttyeiei</a:t>
              </a:r>
              <a:endParaRPr lang="ko-KR" altLang="en-US" sz="1200" dirty="0">
                <a:solidFill>
                  <a:schemeClr val="bg1"/>
                </a:solidFill>
                <a:latin typeface="Opun" pitchFamily="2" charset="-34"/>
                <a:cs typeface="Opun" pitchFamily="2" charset="-34"/>
              </a:endParaRPr>
            </a:p>
          </p:txBody>
        </p:sp>
        <p:sp>
          <p:nvSpPr>
            <p:cNvPr id="23" name="Text Placeholder 17">
              <a:extLst>
                <a:ext uri="{FF2B5EF4-FFF2-40B4-BE49-F238E27FC236}">
                  <a16:creationId xmlns:a16="http://schemas.microsoft.com/office/drawing/2014/main" id="{A36401A0-D06E-4DC4-9DDA-A07221042692}"/>
                </a:ext>
              </a:extLst>
            </p:cNvPr>
            <p:cNvSpPr txBox="1">
              <a:spLocks/>
            </p:cNvSpPr>
            <p:nvPr/>
          </p:nvSpPr>
          <p:spPr>
            <a:xfrm>
              <a:off x="4784596" y="4077072"/>
              <a:ext cx="1546075" cy="246087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th-TH" sz="1400" b="1" dirty="0">
                  <a:solidFill>
                    <a:schemeClr val="bg1"/>
                  </a:solidFill>
                  <a:latin typeface="Opun" pitchFamily="2" charset="-34"/>
                  <a:cs typeface="Opun" pitchFamily="2" charset="-34"/>
                </a:rPr>
                <a:t>นายสุรสีห์ อินทรวัตร</a:t>
              </a:r>
            </a:p>
            <a:p>
              <a:pPr marL="0" indent="0" algn="ctr">
                <a:buNone/>
              </a:pPr>
              <a:r>
                <a:rPr lang="th-TH" sz="1400" b="1" dirty="0">
                  <a:solidFill>
                    <a:schemeClr val="bg1"/>
                  </a:solidFill>
                  <a:latin typeface="Opun" pitchFamily="2" charset="-34"/>
                  <a:cs typeface="Opun" pitchFamily="2" charset="-34"/>
                </a:rPr>
                <a:t>(ไบร์ท)</a:t>
              </a:r>
              <a:endParaRPr lang="en-US" sz="1400" b="1" dirty="0">
                <a:solidFill>
                  <a:schemeClr val="bg1"/>
                </a:solidFill>
                <a:latin typeface="Opun" pitchFamily="2" charset="-34"/>
                <a:cs typeface="Opun" pitchFamily="2" charset="-34"/>
              </a:endParaRPr>
            </a:p>
          </p:txBody>
        </p:sp>
      </p:grpSp>
      <p:grpSp>
        <p:nvGrpSpPr>
          <p:cNvPr id="27" name="Group 45">
            <a:extLst>
              <a:ext uri="{FF2B5EF4-FFF2-40B4-BE49-F238E27FC236}">
                <a16:creationId xmlns:a16="http://schemas.microsoft.com/office/drawing/2014/main" id="{5B56823D-E47B-4530-A0F5-A818FDC881A4}"/>
              </a:ext>
            </a:extLst>
          </p:cNvPr>
          <p:cNvGrpSpPr/>
          <p:nvPr/>
        </p:nvGrpSpPr>
        <p:grpSpPr>
          <a:xfrm>
            <a:off x="9128116" y="4238910"/>
            <a:ext cx="2004453" cy="1138178"/>
            <a:chOff x="6999354" y="4077072"/>
            <a:chExt cx="1682435" cy="858454"/>
          </a:xfrm>
        </p:grpSpPr>
        <p:sp>
          <p:nvSpPr>
            <p:cNvPr id="28" name="Text Placeholder 18">
              <a:extLst>
                <a:ext uri="{FF2B5EF4-FFF2-40B4-BE49-F238E27FC236}">
                  <a16:creationId xmlns:a16="http://schemas.microsoft.com/office/drawing/2014/main" id="{5372CE3D-136C-4CE6-AF13-4BA40F921AA8}"/>
                </a:ext>
              </a:extLst>
            </p:cNvPr>
            <p:cNvSpPr txBox="1">
              <a:spLocks/>
            </p:cNvSpPr>
            <p:nvPr/>
          </p:nvSpPr>
          <p:spPr>
            <a:xfrm>
              <a:off x="6999354" y="4410301"/>
              <a:ext cx="1682435" cy="31630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th-TH" altLang="ko-KR" sz="1400" b="1" spc="300" dirty="0">
                  <a:solidFill>
                    <a:schemeClr val="accent1"/>
                  </a:solidFill>
                  <a:latin typeface="Opun" pitchFamily="2" charset="-34"/>
                  <a:cs typeface="Opun" pitchFamily="2" charset="-34"/>
                </a:rPr>
                <a:t>61010432</a:t>
              </a:r>
              <a:endParaRPr lang="en-US" altLang="ko-KR" sz="1400" b="1" spc="300" dirty="0">
                <a:solidFill>
                  <a:schemeClr val="accent1"/>
                </a:solidFill>
                <a:latin typeface="Opun" pitchFamily="2" charset="-34"/>
                <a:cs typeface="Opun" pitchFamily="2" charset="-34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CA75E908-D517-42C0-9C0D-94B41487BBF0}"/>
                </a:ext>
              </a:extLst>
            </p:cNvPr>
            <p:cNvSpPr txBox="1"/>
            <p:nvPr/>
          </p:nvSpPr>
          <p:spPr>
            <a:xfrm>
              <a:off x="7547402" y="4726604"/>
              <a:ext cx="1012682" cy="2089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Opun" pitchFamily="2" charset="-34"/>
                  <a:cs typeface="Opun" pitchFamily="2" charset="-34"/>
                </a:rPr>
                <a:t>tananett</a:t>
              </a:r>
              <a:endParaRPr lang="ko-KR" altLang="en-US" sz="1200" dirty="0">
                <a:solidFill>
                  <a:schemeClr val="bg1"/>
                </a:solidFill>
                <a:latin typeface="Opun" pitchFamily="2" charset="-34"/>
                <a:cs typeface="Opun" pitchFamily="2" charset="-34"/>
              </a:endParaRPr>
            </a:p>
          </p:txBody>
        </p:sp>
        <p:sp>
          <p:nvSpPr>
            <p:cNvPr id="31" name="Text Placeholder 17">
              <a:extLst>
                <a:ext uri="{FF2B5EF4-FFF2-40B4-BE49-F238E27FC236}">
                  <a16:creationId xmlns:a16="http://schemas.microsoft.com/office/drawing/2014/main" id="{2AFFF9DA-8C65-4225-BC36-91A3D6C9E16D}"/>
                </a:ext>
              </a:extLst>
            </p:cNvPr>
            <p:cNvSpPr txBox="1">
              <a:spLocks/>
            </p:cNvSpPr>
            <p:nvPr/>
          </p:nvSpPr>
          <p:spPr>
            <a:xfrm>
              <a:off x="7067534" y="4077072"/>
              <a:ext cx="1546075" cy="246087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th-TH" sz="1400" b="1" dirty="0">
                  <a:solidFill>
                    <a:schemeClr val="bg1"/>
                  </a:solidFill>
                  <a:latin typeface="Opun" pitchFamily="2" charset="-34"/>
                  <a:cs typeface="Opun" pitchFamily="2" charset="-34"/>
                </a:rPr>
                <a:t>นายธนพล พัดพิน</a:t>
              </a:r>
            </a:p>
            <a:p>
              <a:pPr marL="0" indent="0" algn="ctr">
                <a:buNone/>
              </a:pPr>
              <a:r>
                <a:rPr lang="th-TH" sz="1400" b="1" dirty="0">
                  <a:solidFill>
                    <a:schemeClr val="bg1"/>
                  </a:solidFill>
                  <a:latin typeface="Opun" pitchFamily="2" charset="-34"/>
                  <a:cs typeface="Opun" pitchFamily="2" charset="-34"/>
                </a:rPr>
                <a:t>(เน็ต)</a:t>
              </a:r>
              <a:endParaRPr lang="en-US" sz="1400" b="1" dirty="0">
                <a:solidFill>
                  <a:schemeClr val="bg1"/>
                </a:solidFill>
                <a:latin typeface="Opun" pitchFamily="2" charset="-34"/>
                <a:cs typeface="Opun" pitchFamily="2" charset="-34"/>
              </a:endParaRPr>
            </a:p>
          </p:txBody>
        </p:sp>
      </p:grpSp>
      <p:sp>
        <p:nvSpPr>
          <p:cNvPr id="38" name="Block Arc 15">
            <a:extLst>
              <a:ext uri="{FF2B5EF4-FFF2-40B4-BE49-F238E27FC236}">
                <a16:creationId xmlns:a16="http://schemas.microsoft.com/office/drawing/2014/main" id="{B543EA7A-0BAD-41F7-ADA7-1823F14D8068}"/>
              </a:ext>
            </a:extLst>
          </p:cNvPr>
          <p:cNvSpPr/>
          <p:nvPr/>
        </p:nvSpPr>
        <p:spPr>
          <a:xfrm>
            <a:off x="8965554" y="1717243"/>
            <a:ext cx="2329578" cy="2329578"/>
          </a:xfrm>
          <a:prstGeom prst="blockArc">
            <a:avLst>
              <a:gd name="adj1" fmla="val 10800000"/>
              <a:gd name="adj2" fmla="val 112857"/>
              <a:gd name="adj3" fmla="val 4829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39" name="Block Arc 15">
            <a:extLst>
              <a:ext uri="{FF2B5EF4-FFF2-40B4-BE49-F238E27FC236}">
                <a16:creationId xmlns:a16="http://schemas.microsoft.com/office/drawing/2014/main" id="{7F386217-E348-4D36-B01A-6EA1BF67E8FD}"/>
              </a:ext>
            </a:extLst>
          </p:cNvPr>
          <p:cNvSpPr/>
          <p:nvPr/>
        </p:nvSpPr>
        <p:spPr>
          <a:xfrm>
            <a:off x="6279708" y="1717243"/>
            <a:ext cx="2329578" cy="2329578"/>
          </a:xfrm>
          <a:prstGeom prst="blockArc">
            <a:avLst>
              <a:gd name="adj1" fmla="val 10800000"/>
              <a:gd name="adj2" fmla="val 112857"/>
              <a:gd name="adj3" fmla="val 4829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tx1"/>
              </a:solidFill>
              <a:latin typeface="+mn-lt"/>
            </a:endParaRPr>
          </a:p>
        </p:txBody>
      </p:sp>
      <p:sp>
        <p:nvSpPr>
          <p:cNvPr id="40" name="Block Arc 15">
            <a:extLst>
              <a:ext uri="{FF2B5EF4-FFF2-40B4-BE49-F238E27FC236}">
                <a16:creationId xmlns:a16="http://schemas.microsoft.com/office/drawing/2014/main" id="{41D892E2-2B80-4838-8C26-9A8A490FA443}"/>
              </a:ext>
            </a:extLst>
          </p:cNvPr>
          <p:cNvSpPr/>
          <p:nvPr/>
        </p:nvSpPr>
        <p:spPr>
          <a:xfrm>
            <a:off x="3593862" y="1717243"/>
            <a:ext cx="2329578" cy="2329578"/>
          </a:xfrm>
          <a:prstGeom prst="blockArc">
            <a:avLst>
              <a:gd name="adj1" fmla="val 10800000"/>
              <a:gd name="adj2" fmla="val 112857"/>
              <a:gd name="adj3" fmla="val 4829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tx1"/>
              </a:solidFill>
              <a:latin typeface="+mn-lt"/>
            </a:endParaRPr>
          </a:p>
        </p:txBody>
      </p:sp>
      <p:sp>
        <p:nvSpPr>
          <p:cNvPr id="41" name="Block Arc 15">
            <a:extLst>
              <a:ext uri="{FF2B5EF4-FFF2-40B4-BE49-F238E27FC236}">
                <a16:creationId xmlns:a16="http://schemas.microsoft.com/office/drawing/2014/main" id="{DCF6BCCD-E912-4795-B31F-E75C6456C450}"/>
              </a:ext>
            </a:extLst>
          </p:cNvPr>
          <p:cNvSpPr/>
          <p:nvPr/>
        </p:nvSpPr>
        <p:spPr>
          <a:xfrm>
            <a:off x="908016" y="1717243"/>
            <a:ext cx="2329578" cy="2329578"/>
          </a:xfrm>
          <a:prstGeom prst="blockArc">
            <a:avLst>
              <a:gd name="adj1" fmla="val 10800000"/>
              <a:gd name="adj2" fmla="val 112857"/>
              <a:gd name="adj3" fmla="val 4829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tx1"/>
              </a:solidFill>
              <a:latin typeface="+mn-lt"/>
            </a:endParaRPr>
          </a:p>
        </p:txBody>
      </p:sp>
      <p:pic>
        <p:nvPicPr>
          <p:cNvPr id="42" name="Picture Placeholder 4">
            <a:extLst>
              <a:ext uri="{FF2B5EF4-FFF2-40B4-BE49-F238E27FC236}">
                <a16:creationId xmlns:a16="http://schemas.microsoft.com/office/drawing/2014/main" id="{E6A3A39B-EFA3-4C0A-8FA4-637C13F116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79" r="16679"/>
          <a:stretch>
            <a:fillRect/>
          </a:stretch>
        </p:blipFill>
        <p:spPr>
          <a:xfrm>
            <a:off x="1073211" y="1934789"/>
            <a:ext cx="1980000" cy="1980000"/>
          </a:xfrm>
          <a:prstGeom prst="ellipse">
            <a:avLst/>
          </a:prstGeom>
        </p:spPr>
      </p:pic>
      <p:pic>
        <p:nvPicPr>
          <p:cNvPr id="43" name="Picture Placeholder 39">
            <a:extLst>
              <a:ext uri="{FF2B5EF4-FFF2-40B4-BE49-F238E27FC236}">
                <a16:creationId xmlns:a16="http://schemas.microsoft.com/office/drawing/2014/main" id="{288A28DB-2FA8-4133-86D1-E473FF52E2F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50" t="217" r="10" b="-217"/>
          <a:stretch/>
        </p:blipFill>
        <p:spPr>
          <a:xfrm>
            <a:off x="3762255" y="1934789"/>
            <a:ext cx="1980000" cy="1980000"/>
          </a:xfrm>
          <a:prstGeom prst="ellipse">
            <a:avLst/>
          </a:prstGeom>
        </p:spPr>
      </p:pic>
      <p:pic>
        <p:nvPicPr>
          <p:cNvPr id="45" name="Picture Placeholder 45">
            <a:extLst>
              <a:ext uri="{FF2B5EF4-FFF2-40B4-BE49-F238E27FC236}">
                <a16:creationId xmlns:a16="http://schemas.microsoft.com/office/drawing/2014/main" id="{E8BDD5E1-69BB-475A-831A-6DBD63840A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" r="52"/>
          <a:stretch>
            <a:fillRect/>
          </a:stretch>
        </p:blipFill>
        <p:spPr>
          <a:xfrm>
            <a:off x="9140343" y="1934789"/>
            <a:ext cx="1980000" cy="1980000"/>
          </a:xfrm>
          <a:prstGeom prst="ellipse">
            <a:avLst/>
          </a:prstGeom>
        </p:spPr>
      </p:pic>
      <p:pic>
        <p:nvPicPr>
          <p:cNvPr id="46" name="Picture Placeholder 39">
            <a:extLst>
              <a:ext uri="{FF2B5EF4-FFF2-40B4-BE49-F238E27FC236}">
                <a16:creationId xmlns:a16="http://schemas.microsoft.com/office/drawing/2014/main" id="{022881D5-6E94-466B-9F2A-EBF17DF4AE3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51298" y="1892032"/>
            <a:ext cx="1980000" cy="1980000"/>
          </a:xfrm>
          <a:prstGeom prst="ellipse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A2BED080-5F9D-4F70-BE60-6976D0FFFC7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5435" y="5026342"/>
            <a:ext cx="378570" cy="378570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309A1455-D54E-42ED-A8D6-1AD36062580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8890" y="5018703"/>
            <a:ext cx="378570" cy="378570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AFC60A50-2171-4B4B-9637-A5F5C8BBB56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7939" y="5037914"/>
            <a:ext cx="378570" cy="378570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07E6A6A0-E99B-47D5-93A8-E21C8C1CEC8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6800" y="5049304"/>
            <a:ext cx="378570" cy="378570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9820CD4F-893D-411D-B941-6E9A79ED842B}"/>
              </a:ext>
            </a:extLst>
          </p:cNvPr>
          <p:cNvSpPr txBox="1"/>
          <p:nvPr/>
        </p:nvSpPr>
        <p:spPr>
          <a:xfrm>
            <a:off x="1889412" y="6219972"/>
            <a:ext cx="90201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1"/>
                </a:solidFill>
                <a:latin typeface="Opun" pitchFamily="2" charset="-34"/>
                <a:cs typeface="Opun" pitchFamily="2" charset="-34"/>
              </a:rPr>
              <a:t>King Mongkut’s Institute of Technology Ladkrabang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5961104-E422-41B9-8A15-D27ECDB8AAF8}"/>
              </a:ext>
            </a:extLst>
          </p:cNvPr>
          <p:cNvSpPr txBox="1"/>
          <p:nvPr/>
        </p:nvSpPr>
        <p:spPr>
          <a:xfrm>
            <a:off x="3998175" y="5890036"/>
            <a:ext cx="4206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Opun" pitchFamily="2" charset="-34"/>
                <a:cs typeface="Opun" pitchFamily="2" charset="-34"/>
              </a:rPr>
              <a:t>Computer Engineering</a:t>
            </a:r>
          </a:p>
        </p:txBody>
      </p:sp>
    </p:spTree>
    <p:extLst>
      <p:ext uri="{BB962C8B-B14F-4D97-AF65-F5344CB8AC3E}">
        <p14:creationId xmlns:p14="http://schemas.microsoft.com/office/powerpoint/2010/main" val="7429018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3A851A-671D-4B2A-A69B-275E5611DC4E}"/>
              </a:ext>
            </a:extLst>
          </p:cNvPr>
          <p:cNvSpPr txBox="1"/>
          <p:nvPr/>
        </p:nvSpPr>
        <p:spPr>
          <a:xfrm>
            <a:off x="6761162" y="2058224"/>
            <a:ext cx="4946526" cy="40011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Opun" pitchFamily="2" charset="-34"/>
                <a:cs typeface="Opun" pitchFamily="2" charset="-34"/>
              </a:rPr>
              <a:t>About our project</a:t>
            </a:r>
            <a:endParaRPr lang="ko-KR" altLang="en-US" sz="2000" b="1" dirty="0">
              <a:solidFill>
                <a:schemeClr val="bg1"/>
              </a:solidFill>
              <a:latin typeface="Opun" pitchFamily="2" charset="-34"/>
              <a:cs typeface="Opun" pitchFamily="2" charset="-34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187C38-BD68-46DB-B9FF-35AAD3D76F65}"/>
              </a:ext>
            </a:extLst>
          </p:cNvPr>
          <p:cNvSpPr txBox="1"/>
          <p:nvPr/>
        </p:nvSpPr>
        <p:spPr>
          <a:xfrm>
            <a:off x="5267945" y="1603383"/>
            <a:ext cx="1531549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7200">
                <a:solidFill>
                  <a:schemeClr val="bg1"/>
                </a:solidFill>
                <a:effectLst>
                  <a:outerShdw blurRad="12700" dist="88900" dir="3000000" algn="tl" rotWithShape="0">
                    <a:schemeClr val="accent2">
                      <a:alpha val="40000"/>
                    </a:schemeClr>
                  </a:outerShdw>
                </a:effectLst>
              </a:defRPr>
            </a:lvl1pPr>
          </a:lstStyle>
          <a:p>
            <a:pPr algn="ctr"/>
            <a:r>
              <a:rPr lang="en-US" altLang="ko-KR" b="1" dirty="0">
                <a:solidFill>
                  <a:schemeClr val="accent1"/>
                </a:solidFill>
                <a:effectLst/>
              </a:rPr>
              <a:t>01</a:t>
            </a:r>
            <a:endParaRPr lang="ko-KR" altLang="en-US" b="1" dirty="0">
              <a:solidFill>
                <a:schemeClr val="accent1"/>
              </a:solidFill>
              <a:effectLst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D48C6A-1540-488E-86D2-232C74A3983D}"/>
              </a:ext>
            </a:extLst>
          </p:cNvPr>
          <p:cNvSpPr txBox="1"/>
          <p:nvPr/>
        </p:nvSpPr>
        <p:spPr>
          <a:xfrm>
            <a:off x="6761162" y="3289187"/>
            <a:ext cx="4946526" cy="40011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Opun" pitchFamily="2" charset="-34"/>
                <a:cs typeface="Opun" pitchFamily="2" charset="-34"/>
              </a:rPr>
              <a:t>Key requirement</a:t>
            </a:r>
            <a:endParaRPr lang="ko-KR" altLang="en-US" sz="2000" b="1" dirty="0">
              <a:solidFill>
                <a:schemeClr val="bg1"/>
              </a:solidFill>
              <a:latin typeface="Opun" pitchFamily="2" charset="-34"/>
              <a:cs typeface="Opun" pitchFamily="2" charset="-34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822CE81-1B93-46CE-BCCD-89A79A15C0C8}"/>
              </a:ext>
            </a:extLst>
          </p:cNvPr>
          <p:cNvSpPr txBox="1"/>
          <p:nvPr/>
        </p:nvSpPr>
        <p:spPr>
          <a:xfrm>
            <a:off x="5267945" y="2827810"/>
            <a:ext cx="1531549" cy="1200329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chemeClr val="accent2"/>
                </a:solidFill>
              </a:rPr>
              <a:t>02</a:t>
            </a:r>
            <a:endParaRPr lang="ko-KR" altLang="en-US" sz="7200" b="1" dirty="0">
              <a:solidFill>
                <a:schemeClr val="accent2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FF60876-1FE8-4D5B-AF7B-87F1E096DB51}"/>
              </a:ext>
            </a:extLst>
          </p:cNvPr>
          <p:cNvSpPr txBox="1"/>
          <p:nvPr/>
        </p:nvSpPr>
        <p:spPr>
          <a:xfrm>
            <a:off x="6761162" y="4413373"/>
            <a:ext cx="4946526" cy="40011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Opun" pitchFamily="2" charset="-34"/>
                <a:cs typeface="Opun" pitchFamily="2" charset="-34"/>
              </a:rPr>
              <a:t>Diagram &amp; Software Architecture</a:t>
            </a:r>
            <a:endParaRPr lang="ko-KR" altLang="en-US" sz="2000" b="1" dirty="0">
              <a:solidFill>
                <a:schemeClr val="bg1"/>
              </a:solidFill>
              <a:latin typeface="Opun" pitchFamily="2" charset="-34"/>
              <a:cs typeface="Opun" pitchFamily="2" charset="-34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4F50C38-478F-44C1-9193-AF1A56FF84C6}"/>
              </a:ext>
            </a:extLst>
          </p:cNvPr>
          <p:cNvSpPr txBox="1"/>
          <p:nvPr/>
        </p:nvSpPr>
        <p:spPr>
          <a:xfrm>
            <a:off x="5267945" y="3951996"/>
            <a:ext cx="1531549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7200">
                <a:solidFill>
                  <a:schemeClr val="bg1"/>
                </a:solidFill>
                <a:effectLst>
                  <a:outerShdw blurRad="12700" dist="88900" dir="3000000" algn="tl" rotWithShape="0">
                    <a:schemeClr val="accent2">
                      <a:alpha val="40000"/>
                    </a:schemeClr>
                  </a:outerShdw>
                </a:effectLst>
              </a:defRPr>
            </a:lvl1pPr>
          </a:lstStyle>
          <a:p>
            <a:pPr algn="ctr"/>
            <a:r>
              <a:rPr lang="en-US" altLang="ko-KR" b="1" dirty="0">
                <a:solidFill>
                  <a:schemeClr val="accent3"/>
                </a:solidFill>
                <a:effectLst/>
              </a:rPr>
              <a:t>03</a:t>
            </a:r>
            <a:endParaRPr lang="ko-KR" altLang="en-US" b="1" dirty="0">
              <a:solidFill>
                <a:schemeClr val="accent3"/>
              </a:solidFill>
              <a:effectLst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B754515-2AD2-4047-B91D-458303D1E93F}"/>
              </a:ext>
            </a:extLst>
          </p:cNvPr>
          <p:cNvSpPr txBox="1"/>
          <p:nvPr/>
        </p:nvSpPr>
        <p:spPr>
          <a:xfrm>
            <a:off x="6761162" y="5524870"/>
            <a:ext cx="4946526" cy="40011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Opun" pitchFamily="2" charset="-34"/>
                <a:cs typeface="Opun" pitchFamily="2" charset="-34"/>
              </a:rPr>
              <a:t>Test list</a:t>
            </a:r>
            <a:endParaRPr lang="ko-KR" altLang="en-US" sz="2000" b="1" dirty="0">
              <a:solidFill>
                <a:schemeClr val="bg1"/>
              </a:solidFill>
              <a:latin typeface="Opun" pitchFamily="2" charset="-34"/>
              <a:cs typeface="Opun" pitchFamily="2" charset="-34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E4EB2D4-1ECC-4F9E-A994-7F026E29B0F3}"/>
              </a:ext>
            </a:extLst>
          </p:cNvPr>
          <p:cNvSpPr txBox="1"/>
          <p:nvPr/>
        </p:nvSpPr>
        <p:spPr>
          <a:xfrm>
            <a:off x="5267945" y="5070029"/>
            <a:ext cx="1531549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7200">
                <a:solidFill>
                  <a:schemeClr val="bg1"/>
                </a:solidFill>
                <a:effectLst>
                  <a:outerShdw blurRad="12700" dist="88900" dir="3000000" algn="tl" rotWithShape="0">
                    <a:schemeClr val="accent2">
                      <a:alpha val="40000"/>
                    </a:schemeClr>
                  </a:outerShdw>
                </a:effectLst>
              </a:defRPr>
            </a:lvl1pPr>
          </a:lstStyle>
          <a:p>
            <a:pPr algn="ctr"/>
            <a:r>
              <a:rPr lang="en-US" altLang="ko-KR" b="1" dirty="0">
                <a:solidFill>
                  <a:schemeClr val="accent4"/>
                </a:solidFill>
                <a:effectLst/>
              </a:rPr>
              <a:t>04</a:t>
            </a:r>
            <a:endParaRPr lang="ko-KR" altLang="en-US" b="1" dirty="0">
              <a:solidFill>
                <a:schemeClr val="accent4"/>
              </a:solidFill>
              <a:effectLst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4846FB79-9E0D-4AF3-8298-5D7A14D3D523}"/>
              </a:ext>
            </a:extLst>
          </p:cNvPr>
          <p:cNvGrpSpPr/>
          <p:nvPr/>
        </p:nvGrpSpPr>
        <p:grpSpPr>
          <a:xfrm>
            <a:off x="628045" y="1681344"/>
            <a:ext cx="4207737" cy="4636890"/>
            <a:chOff x="428020" y="1033303"/>
            <a:chExt cx="4207737" cy="4636890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9D012356-FF41-4C1F-9454-98FA6779AD89}"/>
                </a:ext>
              </a:extLst>
            </p:cNvPr>
            <p:cNvSpPr/>
            <p:nvPr/>
          </p:nvSpPr>
          <p:spPr>
            <a:xfrm>
              <a:off x="765002" y="1723444"/>
              <a:ext cx="3533775" cy="355118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430284DA-3227-43E2-AB9C-3C5CDC6B472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4312" y="1033303"/>
              <a:ext cx="3999906" cy="4057650"/>
            </a:xfrm>
            <a:prstGeom prst="rect">
              <a:avLst/>
            </a:prstGeom>
          </p:spPr>
        </p:pic>
        <p:sp>
          <p:nvSpPr>
            <p:cNvPr id="33" name="Block Arc 15">
              <a:extLst>
                <a:ext uri="{FF2B5EF4-FFF2-40B4-BE49-F238E27FC236}">
                  <a16:creationId xmlns:a16="http://schemas.microsoft.com/office/drawing/2014/main" id="{0CF78013-8449-42D2-B93F-E500F7B7D128}"/>
                </a:ext>
              </a:extLst>
            </p:cNvPr>
            <p:cNvSpPr/>
            <p:nvPr/>
          </p:nvSpPr>
          <p:spPr>
            <a:xfrm rot="10800000">
              <a:off x="428020" y="1462456"/>
              <a:ext cx="4207737" cy="4207737"/>
            </a:xfrm>
            <a:prstGeom prst="blockArc">
              <a:avLst>
                <a:gd name="adj1" fmla="val 10738584"/>
                <a:gd name="adj2" fmla="val 112857"/>
                <a:gd name="adj3" fmla="val 4829"/>
              </a:avLst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>
                <a:solidFill>
                  <a:schemeClr val="tx1"/>
                </a:solidFill>
                <a:latin typeface="+mn-lt"/>
              </a:endParaRP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4C0E8352-3E8D-4ABD-A89A-58E2C4BF8BEB}"/>
              </a:ext>
            </a:extLst>
          </p:cNvPr>
          <p:cNvSpPr txBox="1"/>
          <p:nvPr/>
        </p:nvSpPr>
        <p:spPr>
          <a:xfrm>
            <a:off x="8117456" y="442541"/>
            <a:ext cx="334258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Opun" pitchFamily="2" charset="-34"/>
                <a:cs typeface="Opun" pitchFamily="2" charset="-34"/>
              </a:rPr>
              <a:t>Contents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512EA63D-6800-4C9C-8583-DFE1AF96D07F}"/>
              </a:ext>
            </a:extLst>
          </p:cNvPr>
          <p:cNvGrpSpPr/>
          <p:nvPr/>
        </p:nvGrpSpPr>
        <p:grpSpPr>
          <a:xfrm>
            <a:off x="8098406" y="1306516"/>
            <a:ext cx="4074544" cy="126046"/>
            <a:chOff x="472131" y="1384421"/>
            <a:chExt cx="6343650" cy="0"/>
          </a:xfrm>
        </p:grpSpPr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063585C2-AB40-4A58-B9E2-F95C5252A142}"/>
                </a:ext>
              </a:extLst>
            </p:cNvPr>
            <p:cNvCxnSpPr>
              <a:cxnSpLocks/>
            </p:cNvCxnSpPr>
            <p:nvPr/>
          </p:nvCxnSpPr>
          <p:spPr>
            <a:xfrm>
              <a:off x="2596206" y="1384421"/>
              <a:ext cx="4219575" cy="0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670D1A2C-0F1F-4C09-865D-5355EF82F29C}"/>
                </a:ext>
              </a:extLst>
            </p:cNvPr>
            <p:cNvCxnSpPr>
              <a:cxnSpLocks/>
            </p:cNvCxnSpPr>
            <p:nvPr/>
          </p:nvCxnSpPr>
          <p:spPr>
            <a:xfrm>
              <a:off x="472131" y="1384421"/>
              <a:ext cx="2124075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0" name="Picture 39">
            <a:extLst>
              <a:ext uri="{FF2B5EF4-FFF2-40B4-BE49-F238E27FC236}">
                <a16:creationId xmlns:a16="http://schemas.microsoft.com/office/drawing/2014/main" id="{6DEFD9B0-295F-443C-9151-958F355E52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211069">
            <a:off x="312909" y="-1313030"/>
            <a:ext cx="3237132" cy="3237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3848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: Shape 4">
            <a:extLst>
              <a:ext uri="{FF2B5EF4-FFF2-40B4-BE49-F238E27FC236}">
                <a16:creationId xmlns:a16="http://schemas.microsoft.com/office/drawing/2014/main" id="{EFAF7A33-90BA-45A9-A136-D30794FC9CD4}"/>
              </a:ext>
            </a:extLst>
          </p:cNvPr>
          <p:cNvSpPr/>
          <p:nvPr/>
        </p:nvSpPr>
        <p:spPr>
          <a:xfrm>
            <a:off x="816857" y="4347050"/>
            <a:ext cx="425726" cy="393733"/>
          </a:xfrm>
          <a:custGeom>
            <a:avLst/>
            <a:gdLst/>
            <a:ahLst/>
            <a:cxnLst/>
            <a:rect l="l" t="t" r="r" b="b"/>
            <a:pathLst>
              <a:path w="115863" h="107156">
                <a:moveTo>
                  <a:pt x="106040" y="0"/>
                </a:moveTo>
                <a:lnTo>
                  <a:pt x="115863" y="15627"/>
                </a:lnTo>
                <a:cubicBezTo>
                  <a:pt x="107677" y="19050"/>
                  <a:pt x="101650" y="24148"/>
                  <a:pt x="97780" y="30919"/>
                </a:cubicBezTo>
                <a:cubicBezTo>
                  <a:pt x="93911" y="37691"/>
                  <a:pt x="91753" y="47551"/>
                  <a:pt x="91306" y="60499"/>
                </a:cubicBezTo>
                <a:lnTo>
                  <a:pt x="112291" y="60499"/>
                </a:lnTo>
                <a:lnTo>
                  <a:pt x="112291" y="107156"/>
                </a:lnTo>
                <a:lnTo>
                  <a:pt x="69205" y="107156"/>
                </a:lnTo>
                <a:lnTo>
                  <a:pt x="69205" y="70321"/>
                </a:lnTo>
                <a:cubicBezTo>
                  <a:pt x="69205" y="50378"/>
                  <a:pt x="71587" y="35942"/>
                  <a:pt x="76349" y="27012"/>
                </a:cubicBezTo>
                <a:cubicBezTo>
                  <a:pt x="82600" y="15106"/>
                  <a:pt x="92497" y="6102"/>
                  <a:pt x="106040" y="0"/>
                </a:cubicBezTo>
                <a:close/>
                <a:moveTo>
                  <a:pt x="36835" y="0"/>
                </a:moveTo>
                <a:lnTo>
                  <a:pt x="46658" y="15627"/>
                </a:lnTo>
                <a:cubicBezTo>
                  <a:pt x="38472" y="19050"/>
                  <a:pt x="32445" y="24148"/>
                  <a:pt x="28575" y="30919"/>
                </a:cubicBezTo>
                <a:cubicBezTo>
                  <a:pt x="24706" y="37691"/>
                  <a:pt x="22548" y="47551"/>
                  <a:pt x="22101" y="60499"/>
                </a:cubicBezTo>
                <a:lnTo>
                  <a:pt x="43086" y="60499"/>
                </a:lnTo>
                <a:lnTo>
                  <a:pt x="43086" y="107156"/>
                </a:lnTo>
                <a:lnTo>
                  <a:pt x="0" y="107156"/>
                </a:lnTo>
                <a:lnTo>
                  <a:pt x="0" y="70321"/>
                </a:lnTo>
                <a:cubicBezTo>
                  <a:pt x="0" y="50378"/>
                  <a:pt x="2382" y="35942"/>
                  <a:pt x="7144" y="27012"/>
                </a:cubicBezTo>
                <a:cubicBezTo>
                  <a:pt x="13395" y="15106"/>
                  <a:pt x="23292" y="6102"/>
                  <a:pt x="3683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306720F-4B4D-4A22-9804-30A383B16F75}"/>
              </a:ext>
            </a:extLst>
          </p:cNvPr>
          <p:cNvSpPr txBox="1"/>
          <p:nvPr/>
        </p:nvSpPr>
        <p:spPr>
          <a:xfrm>
            <a:off x="1394468" y="5125557"/>
            <a:ext cx="3981119" cy="738664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Opun" pitchFamily="2" charset="-34"/>
                <a:cs typeface="Opun" pitchFamily="2" charset="-34"/>
              </a:rPr>
              <a:t>Your special meal</a:t>
            </a:r>
            <a:r>
              <a:rPr lang="ko-KR" altLang="en-US" sz="2400" dirty="0">
                <a:solidFill>
                  <a:schemeClr val="bg1"/>
                </a:solidFill>
                <a:latin typeface="Opun" pitchFamily="2" charset="-34"/>
                <a:cs typeface="Opun" pitchFamily="2" charset="-34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Opun" pitchFamily="2" charset="-34"/>
                <a:cs typeface="Opun" pitchFamily="2" charset="-34"/>
              </a:rPr>
              <a:t>won’t</a:t>
            </a:r>
            <a:r>
              <a:rPr lang="ko-KR" altLang="en-US" sz="2400" dirty="0">
                <a:solidFill>
                  <a:schemeClr val="bg1"/>
                </a:solidFill>
                <a:latin typeface="Opun" pitchFamily="2" charset="-34"/>
                <a:cs typeface="Opun" pitchFamily="2" charset="-34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Opun" pitchFamily="2" charset="-34"/>
                <a:cs typeface="Opun" pitchFamily="2" charset="-34"/>
              </a:rPr>
              <a:t>be</a:t>
            </a:r>
            <a:r>
              <a:rPr lang="ko-KR" altLang="en-US" sz="2400" dirty="0">
                <a:solidFill>
                  <a:schemeClr val="bg1"/>
                </a:solidFill>
                <a:latin typeface="Opun" pitchFamily="2" charset="-34"/>
                <a:cs typeface="Opun" pitchFamily="2" charset="-34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Opun" pitchFamily="2" charset="-34"/>
                <a:cs typeface="Opun" pitchFamily="2" charset="-34"/>
              </a:rPr>
              <a:t>boring</a:t>
            </a:r>
            <a:r>
              <a:rPr lang="ko-KR" altLang="en-US" sz="2400" dirty="0">
                <a:solidFill>
                  <a:schemeClr val="bg1"/>
                </a:solidFill>
                <a:latin typeface="Opun" pitchFamily="2" charset="-34"/>
                <a:cs typeface="Opun" pitchFamily="2" charset="-34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Opun" pitchFamily="2" charset="-34"/>
                <a:cs typeface="Opun" pitchFamily="2" charset="-34"/>
              </a:rPr>
              <a:t>anymore.</a:t>
            </a: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5CBEF028-0AB9-417D-A9F5-B5EF036D6A5A}"/>
              </a:ext>
            </a:extLst>
          </p:cNvPr>
          <p:cNvSpPr/>
          <p:nvPr/>
        </p:nvSpPr>
        <p:spPr>
          <a:xfrm rot="10800000">
            <a:off x="5295900" y="5886912"/>
            <a:ext cx="425726" cy="393733"/>
          </a:xfrm>
          <a:custGeom>
            <a:avLst/>
            <a:gdLst/>
            <a:ahLst/>
            <a:cxnLst/>
            <a:rect l="l" t="t" r="r" b="b"/>
            <a:pathLst>
              <a:path w="115863" h="107156">
                <a:moveTo>
                  <a:pt x="106040" y="0"/>
                </a:moveTo>
                <a:lnTo>
                  <a:pt x="115863" y="15627"/>
                </a:lnTo>
                <a:cubicBezTo>
                  <a:pt x="107677" y="19050"/>
                  <a:pt x="101650" y="24148"/>
                  <a:pt x="97780" y="30919"/>
                </a:cubicBezTo>
                <a:cubicBezTo>
                  <a:pt x="93911" y="37691"/>
                  <a:pt x="91753" y="47551"/>
                  <a:pt x="91306" y="60499"/>
                </a:cubicBezTo>
                <a:lnTo>
                  <a:pt x="112291" y="60499"/>
                </a:lnTo>
                <a:lnTo>
                  <a:pt x="112291" y="107156"/>
                </a:lnTo>
                <a:lnTo>
                  <a:pt x="69205" y="107156"/>
                </a:lnTo>
                <a:lnTo>
                  <a:pt x="69205" y="70321"/>
                </a:lnTo>
                <a:cubicBezTo>
                  <a:pt x="69205" y="50378"/>
                  <a:pt x="71587" y="35942"/>
                  <a:pt x="76349" y="27012"/>
                </a:cubicBezTo>
                <a:cubicBezTo>
                  <a:pt x="82600" y="15106"/>
                  <a:pt x="92497" y="6102"/>
                  <a:pt x="106040" y="0"/>
                </a:cubicBezTo>
                <a:close/>
                <a:moveTo>
                  <a:pt x="36835" y="0"/>
                </a:moveTo>
                <a:lnTo>
                  <a:pt x="46658" y="15627"/>
                </a:lnTo>
                <a:cubicBezTo>
                  <a:pt x="38472" y="19050"/>
                  <a:pt x="32445" y="24148"/>
                  <a:pt x="28575" y="30919"/>
                </a:cubicBezTo>
                <a:cubicBezTo>
                  <a:pt x="24706" y="37691"/>
                  <a:pt x="22548" y="47551"/>
                  <a:pt x="22101" y="60499"/>
                </a:cubicBezTo>
                <a:lnTo>
                  <a:pt x="43086" y="60499"/>
                </a:lnTo>
                <a:lnTo>
                  <a:pt x="43086" y="107156"/>
                </a:lnTo>
                <a:lnTo>
                  <a:pt x="0" y="107156"/>
                </a:lnTo>
                <a:lnTo>
                  <a:pt x="0" y="70321"/>
                </a:lnTo>
                <a:cubicBezTo>
                  <a:pt x="0" y="50378"/>
                  <a:pt x="2382" y="35942"/>
                  <a:pt x="7144" y="27012"/>
                </a:cubicBezTo>
                <a:cubicBezTo>
                  <a:pt x="13395" y="15106"/>
                  <a:pt x="23292" y="6102"/>
                  <a:pt x="3683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9F8E8D9-C77E-4DBD-8972-9EF2FFCB4D70}"/>
              </a:ext>
            </a:extLst>
          </p:cNvPr>
          <p:cNvSpPr txBox="1"/>
          <p:nvPr/>
        </p:nvSpPr>
        <p:spPr>
          <a:xfrm>
            <a:off x="5762625" y="306986"/>
            <a:ext cx="60708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>
                <a:solidFill>
                  <a:schemeClr val="accent1"/>
                </a:solidFill>
                <a:latin typeface="Opun" pitchFamily="2" charset="-34"/>
                <a:cs typeface="Opun" pitchFamily="2" charset="-34"/>
              </a:rPr>
              <a:t>About </a:t>
            </a:r>
            <a:r>
              <a:rPr lang="en-US" sz="5400" b="1" dirty="0">
                <a:solidFill>
                  <a:schemeClr val="bg1"/>
                </a:solidFill>
                <a:latin typeface="Opun" pitchFamily="2" charset="-34"/>
                <a:cs typeface="Opun" pitchFamily="2" charset="-34"/>
              </a:rPr>
              <a:t>our project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B0F6CD1-B976-48C1-BC0F-D584BB9DB055}"/>
              </a:ext>
            </a:extLst>
          </p:cNvPr>
          <p:cNvSpPr txBox="1"/>
          <p:nvPr/>
        </p:nvSpPr>
        <p:spPr>
          <a:xfrm>
            <a:off x="816857" y="1758201"/>
            <a:ext cx="5471565" cy="888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accent1"/>
              </a:buClr>
              <a:buSzPct val="150000"/>
              <a:buFont typeface="Arial" panose="020B0604020202020204" pitchFamily="34" charset="0"/>
              <a:buChar char="•"/>
            </a:pPr>
            <a:r>
              <a:rPr lang="th-TH" dirty="0">
                <a:solidFill>
                  <a:schemeClr val="bg1"/>
                </a:solidFill>
                <a:latin typeface="Opun" pitchFamily="2" charset="-34"/>
                <a:cs typeface="Opun" pitchFamily="2" charset="-34"/>
              </a:rPr>
              <a:t>แอพลิเคชั่นที่สามารถรวบรวมคนรักการทานบุฟเฟต์เข้าด้วยกัน</a:t>
            </a:r>
            <a:endParaRPr lang="en-US" dirty="0">
              <a:solidFill>
                <a:schemeClr val="bg1"/>
              </a:solidFill>
              <a:latin typeface="Opun" pitchFamily="2" charset="-34"/>
              <a:cs typeface="Opun" pitchFamily="2" charset="-34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E168A31-57A0-491F-8847-186FB47F182C}"/>
              </a:ext>
            </a:extLst>
          </p:cNvPr>
          <p:cNvSpPr txBox="1"/>
          <p:nvPr/>
        </p:nvSpPr>
        <p:spPr>
          <a:xfrm>
            <a:off x="816856" y="2801422"/>
            <a:ext cx="51363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chemeClr val="accent1"/>
              </a:buClr>
              <a:buSzPct val="150000"/>
              <a:buFont typeface="Arial" panose="020B0604020202020204" pitchFamily="34" charset="0"/>
              <a:buChar char="•"/>
            </a:pPr>
            <a:r>
              <a:rPr lang="th-TH" dirty="0">
                <a:solidFill>
                  <a:schemeClr val="bg1"/>
                </a:solidFill>
                <a:latin typeface="Opun" pitchFamily="2" charset="-34"/>
                <a:cs typeface="Opun" pitchFamily="2" charset="-34"/>
              </a:rPr>
              <a:t>มอบความคุ้มค่าที่มากกว่าเดิมให้แก่ผู้บริโภค</a:t>
            </a:r>
            <a:endParaRPr lang="en-US" dirty="0">
              <a:solidFill>
                <a:schemeClr val="bg1"/>
              </a:solidFill>
              <a:latin typeface="Opun" pitchFamily="2" charset="-34"/>
              <a:cs typeface="Opun" pitchFamily="2" charset="-34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591F5E6-9854-4C05-B44C-6A4F301051D6}"/>
              </a:ext>
            </a:extLst>
          </p:cNvPr>
          <p:cNvSpPr txBox="1"/>
          <p:nvPr/>
        </p:nvSpPr>
        <p:spPr>
          <a:xfrm>
            <a:off x="816858" y="3327313"/>
            <a:ext cx="5783968" cy="888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accent1"/>
              </a:buClr>
              <a:buSzPct val="150000"/>
              <a:buFont typeface="Arial" panose="020B0604020202020204" pitchFamily="34" charset="0"/>
              <a:buChar char="•"/>
            </a:pPr>
            <a:r>
              <a:rPr lang="th-TH" dirty="0">
                <a:solidFill>
                  <a:schemeClr val="bg1"/>
                </a:solidFill>
                <a:latin typeface="Opun" pitchFamily="2" charset="-34"/>
                <a:cs typeface="Opun" pitchFamily="2" charset="-34"/>
              </a:rPr>
              <a:t>พัฒนาอยู่ในรูปแบบ </a:t>
            </a:r>
            <a:r>
              <a:rPr lang="en-US" dirty="0">
                <a:solidFill>
                  <a:schemeClr val="bg1"/>
                </a:solidFill>
                <a:latin typeface="Opun" pitchFamily="2" charset="-34"/>
                <a:cs typeface="Opun" pitchFamily="2" charset="-34"/>
              </a:rPr>
              <a:t>Mobile Application </a:t>
            </a:r>
            <a:r>
              <a:rPr lang="th-TH" dirty="0">
                <a:solidFill>
                  <a:schemeClr val="bg1"/>
                </a:solidFill>
                <a:latin typeface="Opun" pitchFamily="2" charset="-34"/>
                <a:cs typeface="Opun" pitchFamily="2" charset="-34"/>
              </a:rPr>
              <a:t>เพื่อความเข้าถึงง่าย</a:t>
            </a:r>
            <a:endParaRPr lang="en-US" dirty="0">
              <a:solidFill>
                <a:schemeClr val="bg1"/>
              </a:solidFill>
              <a:latin typeface="Opun" pitchFamily="2" charset="-34"/>
              <a:cs typeface="Opun" pitchFamily="2" charset="-34"/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4721658C-D3C1-4EF1-9F9E-90A40AD1F8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966483">
            <a:off x="6496118" y="1790368"/>
            <a:ext cx="3869703" cy="3869703"/>
          </a:xfrm>
          <a:prstGeom prst="rect">
            <a:avLst/>
          </a:prstGeom>
        </p:spPr>
      </p:pic>
      <p:grpSp>
        <p:nvGrpSpPr>
          <p:cNvPr id="24" name="Group 20">
            <a:extLst>
              <a:ext uri="{FF2B5EF4-FFF2-40B4-BE49-F238E27FC236}">
                <a16:creationId xmlns:a16="http://schemas.microsoft.com/office/drawing/2014/main" id="{2DFA58ED-9B22-4A9A-861B-CD0F6E7A5F6D}"/>
              </a:ext>
            </a:extLst>
          </p:cNvPr>
          <p:cNvGrpSpPr>
            <a:grpSpLocks noChangeAspect="1"/>
          </p:cNvGrpSpPr>
          <p:nvPr/>
        </p:nvGrpSpPr>
        <p:grpSpPr>
          <a:xfrm>
            <a:off x="8642566" y="1833012"/>
            <a:ext cx="2732577" cy="4803727"/>
            <a:chOff x="445712" y="1449040"/>
            <a:chExt cx="2113018" cy="3924176"/>
          </a:xfrm>
        </p:grpSpPr>
        <p:sp>
          <p:nvSpPr>
            <p:cNvPr id="25" name="Rounded Rectangle 21">
              <a:extLst>
                <a:ext uri="{FF2B5EF4-FFF2-40B4-BE49-F238E27FC236}">
                  <a16:creationId xmlns:a16="http://schemas.microsoft.com/office/drawing/2014/main" id="{60B79B40-3A32-440F-A3C6-E05C7D502669}"/>
                </a:ext>
              </a:extLst>
            </p:cNvPr>
            <p:cNvSpPr/>
            <p:nvPr userDrawn="1"/>
          </p:nvSpPr>
          <p:spPr>
            <a:xfrm>
              <a:off x="445712" y="1449040"/>
              <a:ext cx="2113018" cy="3924176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26" name="Rectangle 22">
              <a:extLst>
                <a:ext uri="{FF2B5EF4-FFF2-40B4-BE49-F238E27FC236}">
                  <a16:creationId xmlns:a16="http://schemas.microsoft.com/office/drawing/2014/main" id="{27718308-32CB-4A51-8E27-1AD173B274D1}"/>
                </a:ext>
              </a:extLst>
            </p:cNvPr>
            <p:cNvSpPr/>
            <p:nvPr userDrawn="1"/>
          </p:nvSpPr>
          <p:spPr>
            <a:xfrm>
              <a:off x="1379920" y="1650572"/>
              <a:ext cx="216024" cy="34350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grpSp>
          <p:nvGrpSpPr>
            <p:cNvPr id="27" name="Group 23">
              <a:extLst>
                <a:ext uri="{FF2B5EF4-FFF2-40B4-BE49-F238E27FC236}">
                  <a16:creationId xmlns:a16="http://schemas.microsoft.com/office/drawing/2014/main" id="{ACCE1285-55EE-4617-B71E-B0602BEF5BBF}"/>
                </a:ext>
              </a:extLst>
            </p:cNvPr>
            <p:cNvGrpSpPr/>
            <p:nvPr userDrawn="1"/>
          </p:nvGrpSpPr>
          <p:grpSpPr>
            <a:xfrm>
              <a:off x="1407705" y="5045834"/>
              <a:ext cx="211967" cy="211967"/>
              <a:chOff x="1549420" y="5712364"/>
              <a:chExt cx="312583" cy="312583"/>
            </a:xfrm>
          </p:grpSpPr>
          <p:sp>
            <p:nvSpPr>
              <p:cNvPr id="28" name="Oval 24">
                <a:extLst>
                  <a:ext uri="{FF2B5EF4-FFF2-40B4-BE49-F238E27FC236}">
                    <a16:creationId xmlns:a16="http://schemas.microsoft.com/office/drawing/2014/main" id="{1A9094C9-4A91-4846-87AF-406B47A13E08}"/>
                  </a:ext>
                </a:extLst>
              </p:cNvPr>
              <p:cNvSpPr/>
              <p:nvPr userDrawn="1"/>
            </p:nvSpPr>
            <p:spPr>
              <a:xfrm>
                <a:off x="1549420" y="5712364"/>
                <a:ext cx="312583" cy="312583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  <p:sp>
            <p:nvSpPr>
              <p:cNvPr id="29" name="Rounded Rectangle 25">
                <a:extLst>
                  <a:ext uri="{FF2B5EF4-FFF2-40B4-BE49-F238E27FC236}">
                    <a16:creationId xmlns:a16="http://schemas.microsoft.com/office/drawing/2014/main" id="{E2F6E707-A621-4724-B01D-B57D14F3617D}"/>
                  </a:ext>
                </a:extLst>
              </p:cNvPr>
              <p:cNvSpPr/>
              <p:nvPr userDrawn="1"/>
            </p:nvSpPr>
            <p:spPr>
              <a:xfrm>
                <a:off x="1634225" y="5796647"/>
                <a:ext cx="142969" cy="144016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</p:grp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8934C40B-CA47-4983-B67F-AF3121D0A0F0}"/>
              </a:ext>
            </a:extLst>
          </p:cNvPr>
          <p:cNvGrpSpPr/>
          <p:nvPr/>
        </p:nvGrpSpPr>
        <p:grpSpPr>
          <a:xfrm>
            <a:off x="5848350" y="1220791"/>
            <a:ext cx="6343650" cy="0"/>
            <a:chOff x="472131" y="1384421"/>
            <a:chExt cx="6343650" cy="0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B946F793-E209-4923-A967-52BAA5469F22}"/>
                </a:ext>
              </a:extLst>
            </p:cNvPr>
            <p:cNvCxnSpPr>
              <a:cxnSpLocks/>
            </p:cNvCxnSpPr>
            <p:nvPr/>
          </p:nvCxnSpPr>
          <p:spPr>
            <a:xfrm>
              <a:off x="2596206" y="1384421"/>
              <a:ext cx="4219575" cy="0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9E91D472-E946-4A7D-B6D8-4322A2167D7B}"/>
                </a:ext>
              </a:extLst>
            </p:cNvPr>
            <p:cNvCxnSpPr>
              <a:cxnSpLocks/>
            </p:cNvCxnSpPr>
            <p:nvPr/>
          </p:nvCxnSpPr>
          <p:spPr>
            <a:xfrm>
              <a:off x="472131" y="1384421"/>
              <a:ext cx="2124075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8" name="Picture 37">
            <a:extLst>
              <a:ext uri="{FF2B5EF4-FFF2-40B4-BE49-F238E27FC236}">
                <a16:creationId xmlns:a16="http://schemas.microsoft.com/office/drawing/2014/main" id="{BE17141D-9924-4B45-891F-CE677AA332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08025">
            <a:off x="1253056" y="-1776123"/>
            <a:ext cx="3552245" cy="3552245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9A4D60BE-1B8E-46A9-80B5-F426D1DCE2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65185" y="2308991"/>
            <a:ext cx="2287337" cy="3814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6700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Picture 92">
            <a:extLst>
              <a:ext uri="{FF2B5EF4-FFF2-40B4-BE49-F238E27FC236}">
                <a16:creationId xmlns:a16="http://schemas.microsoft.com/office/drawing/2014/main" id="{07DBA5C4-2BFF-46A8-BAC8-4145F49876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344086">
            <a:off x="9044415" y="2386349"/>
            <a:ext cx="3314219" cy="3314219"/>
          </a:xfrm>
          <a:prstGeom prst="rect">
            <a:avLst/>
          </a:prstGeom>
        </p:spPr>
      </p:pic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99264C0F-A421-47B9-9C7E-0FBD5AE3EE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68909" y="507774"/>
            <a:ext cx="6246872" cy="724247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  <a:latin typeface="Opun" pitchFamily="2" charset="-34"/>
                <a:cs typeface="Opun" pitchFamily="2" charset="-34"/>
              </a:rPr>
              <a:t>Key</a:t>
            </a:r>
            <a:r>
              <a:rPr lang="en-US" b="1" dirty="0">
                <a:latin typeface="Opun" pitchFamily="2" charset="-34"/>
                <a:cs typeface="Opun" pitchFamily="2" charset="-34"/>
              </a:rPr>
              <a:t> Requirement</a:t>
            </a:r>
          </a:p>
        </p:txBody>
      </p:sp>
      <p:sp>
        <p:nvSpPr>
          <p:cNvPr id="4" name="Chevron 2">
            <a:extLst>
              <a:ext uri="{FF2B5EF4-FFF2-40B4-BE49-F238E27FC236}">
                <a16:creationId xmlns:a16="http://schemas.microsoft.com/office/drawing/2014/main" id="{63120AD9-E80F-497E-8A18-22D8583D46A7}"/>
              </a:ext>
            </a:extLst>
          </p:cNvPr>
          <p:cNvSpPr/>
          <p:nvPr/>
        </p:nvSpPr>
        <p:spPr>
          <a:xfrm rot="5400000">
            <a:off x="782979" y="2106356"/>
            <a:ext cx="348967" cy="344562"/>
          </a:xfrm>
          <a:custGeom>
            <a:avLst/>
            <a:gdLst/>
            <a:ahLst/>
            <a:cxnLst/>
            <a:rect l="l" t="t" r="r" b="b"/>
            <a:pathLst>
              <a:path w="3830741" h="3782395">
                <a:moveTo>
                  <a:pt x="272737" y="3782395"/>
                </a:moveTo>
                <a:lnTo>
                  <a:pt x="272737" y="1129329"/>
                </a:lnTo>
                <a:cubicBezTo>
                  <a:pt x="368718" y="1192933"/>
                  <a:pt x="457831" y="1251924"/>
                  <a:pt x="541946" y="1307175"/>
                </a:cubicBezTo>
                <a:lnTo>
                  <a:pt x="541946" y="3513186"/>
                </a:lnTo>
                <a:lnTo>
                  <a:pt x="3561532" y="3513186"/>
                </a:lnTo>
                <a:lnTo>
                  <a:pt x="3561532" y="1985872"/>
                </a:lnTo>
                <a:lnTo>
                  <a:pt x="3590324" y="1967561"/>
                </a:lnTo>
                <a:cubicBezTo>
                  <a:pt x="3580733" y="1962993"/>
                  <a:pt x="3571122" y="1958413"/>
                  <a:pt x="3561532" y="1953733"/>
                </a:cubicBezTo>
                <a:lnTo>
                  <a:pt x="3561532" y="522839"/>
                </a:lnTo>
                <a:lnTo>
                  <a:pt x="881682" y="522839"/>
                </a:lnTo>
                <a:cubicBezTo>
                  <a:pt x="739027" y="434224"/>
                  <a:pt x="600115" y="344664"/>
                  <a:pt x="466828" y="253630"/>
                </a:cubicBezTo>
                <a:lnTo>
                  <a:pt x="3830741" y="253630"/>
                </a:lnTo>
                <a:lnTo>
                  <a:pt x="3830741" y="3782395"/>
                </a:lnTo>
                <a:close/>
                <a:moveTo>
                  <a:pt x="0" y="0"/>
                </a:moveTo>
                <a:cubicBezTo>
                  <a:pt x="678168" y="716943"/>
                  <a:pt x="2221880" y="1454406"/>
                  <a:pt x="3416058" y="1983649"/>
                </a:cubicBezTo>
                <a:cubicBezTo>
                  <a:pt x="2906515" y="2315100"/>
                  <a:pt x="1976707" y="2643252"/>
                  <a:pt x="1914290" y="3355250"/>
                </a:cubicBezTo>
                <a:lnTo>
                  <a:pt x="1318205" y="3154450"/>
                </a:lnTo>
                <a:cubicBezTo>
                  <a:pt x="1531531" y="2503259"/>
                  <a:pt x="1765419" y="2324696"/>
                  <a:pt x="2221606" y="1999551"/>
                </a:cubicBezTo>
                <a:cubicBezTo>
                  <a:pt x="1369032" y="1616387"/>
                  <a:pt x="1025337" y="1447905"/>
                  <a:pt x="21688" y="786442"/>
                </a:cubicBezTo>
                <a:cubicBezTo>
                  <a:pt x="14534" y="524743"/>
                  <a:pt x="14718" y="351758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bg1"/>
              </a:solidFill>
            </a:endParaRPr>
          </a:p>
        </p:txBody>
      </p:sp>
      <p:sp>
        <p:nvSpPr>
          <p:cNvPr id="5" name="Chevron 2">
            <a:extLst>
              <a:ext uri="{FF2B5EF4-FFF2-40B4-BE49-F238E27FC236}">
                <a16:creationId xmlns:a16="http://schemas.microsoft.com/office/drawing/2014/main" id="{61BF5110-7049-4E82-9CE3-F9915A0EBF9B}"/>
              </a:ext>
            </a:extLst>
          </p:cNvPr>
          <p:cNvSpPr/>
          <p:nvPr/>
        </p:nvSpPr>
        <p:spPr>
          <a:xfrm rot="5400000">
            <a:off x="785511" y="3097747"/>
            <a:ext cx="348967" cy="344562"/>
          </a:xfrm>
          <a:custGeom>
            <a:avLst/>
            <a:gdLst/>
            <a:ahLst/>
            <a:cxnLst/>
            <a:rect l="l" t="t" r="r" b="b"/>
            <a:pathLst>
              <a:path w="3830741" h="3782395">
                <a:moveTo>
                  <a:pt x="272737" y="3782395"/>
                </a:moveTo>
                <a:lnTo>
                  <a:pt x="272737" y="1129329"/>
                </a:lnTo>
                <a:cubicBezTo>
                  <a:pt x="368718" y="1192933"/>
                  <a:pt x="457831" y="1251924"/>
                  <a:pt x="541946" y="1307175"/>
                </a:cubicBezTo>
                <a:lnTo>
                  <a:pt x="541946" y="3513186"/>
                </a:lnTo>
                <a:lnTo>
                  <a:pt x="3561532" y="3513186"/>
                </a:lnTo>
                <a:lnTo>
                  <a:pt x="3561532" y="1985872"/>
                </a:lnTo>
                <a:lnTo>
                  <a:pt x="3590324" y="1967561"/>
                </a:lnTo>
                <a:cubicBezTo>
                  <a:pt x="3580733" y="1962993"/>
                  <a:pt x="3571122" y="1958413"/>
                  <a:pt x="3561532" y="1953733"/>
                </a:cubicBezTo>
                <a:lnTo>
                  <a:pt x="3561532" y="522839"/>
                </a:lnTo>
                <a:lnTo>
                  <a:pt x="881682" y="522839"/>
                </a:lnTo>
                <a:cubicBezTo>
                  <a:pt x="739027" y="434224"/>
                  <a:pt x="600115" y="344664"/>
                  <a:pt x="466828" y="253630"/>
                </a:cubicBezTo>
                <a:lnTo>
                  <a:pt x="3830741" y="253630"/>
                </a:lnTo>
                <a:lnTo>
                  <a:pt x="3830741" y="3782395"/>
                </a:lnTo>
                <a:close/>
                <a:moveTo>
                  <a:pt x="0" y="0"/>
                </a:moveTo>
                <a:cubicBezTo>
                  <a:pt x="678168" y="716943"/>
                  <a:pt x="2221880" y="1454406"/>
                  <a:pt x="3416058" y="1983649"/>
                </a:cubicBezTo>
                <a:cubicBezTo>
                  <a:pt x="2906515" y="2315100"/>
                  <a:pt x="1976707" y="2643252"/>
                  <a:pt x="1914290" y="3355250"/>
                </a:cubicBezTo>
                <a:lnTo>
                  <a:pt x="1318205" y="3154450"/>
                </a:lnTo>
                <a:cubicBezTo>
                  <a:pt x="1531531" y="2503259"/>
                  <a:pt x="1765419" y="2324696"/>
                  <a:pt x="2221606" y="1999551"/>
                </a:cubicBezTo>
                <a:cubicBezTo>
                  <a:pt x="1369032" y="1616387"/>
                  <a:pt x="1025337" y="1447905"/>
                  <a:pt x="21688" y="786442"/>
                </a:cubicBezTo>
                <a:cubicBezTo>
                  <a:pt x="14534" y="524743"/>
                  <a:pt x="14718" y="351758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bg1"/>
              </a:solidFill>
            </a:endParaRPr>
          </a:p>
        </p:txBody>
      </p:sp>
      <p:sp>
        <p:nvSpPr>
          <p:cNvPr id="6" name="Chevron 2">
            <a:extLst>
              <a:ext uri="{FF2B5EF4-FFF2-40B4-BE49-F238E27FC236}">
                <a16:creationId xmlns:a16="http://schemas.microsoft.com/office/drawing/2014/main" id="{4B946C7B-42BC-45BE-9593-8A2AEDEFA806}"/>
              </a:ext>
            </a:extLst>
          </p:cNvPr>
          <p:cNvSpPr/>
          <p:nvPr/>
        </p:nvSpPr>
        <p:spPr>
          <a:xfrm rot="5400000">
            <a:off x="785512" y="4089139"/>
            <a:ext cx="348967" cy="344562"/>
          </a:xfrm>
          <a:custGeom>
            <a:avLst/>
            <a:gdLst/>
            <a:ahLst/>
            <a:cxnLst/>
            <a:rect l="l" t="t" r="r" b="b"/>
            <a:pathLst>
              <a:path w="3830741" h="3782395">
                <a:moveTo>
                  <a:pt x="272737" y="3782395"/>
                </a:moveTo>
                <a:lnTo>
                  <a:pt x="272737" y="1129329"/>
                </a:lnTo>
                <a:cubicBezTo>
                  <a:pt x="368718" y="1192933"/>
                  <a:pt x="457831" y="1251924"/>
                  <a:pt x="541946" y="1307175"/>
                </a:cubicBezTo>
                <a:lnTo>
                  <a:pt x="541946" y="3513186"/>
                </a:lnTo>
                <a:lnTo>
                  <a:pt x="3561532" y="3513186"/>
                </a:lnTo>
                <a:lnTo>
                  <a:pt x="3561532" y="1985872"/>
                </a:lnTo>
                <a:lnTo>
                  <a:pt x="3590324" y="1967561"/>
                </a:lnTo>
                <a:cubicBezTo>
                  <a:pt x="3580733" y="1962993"/>
                  <a:pt x="3571122" y="1958413"/>
                  <a:pt x="3561532" y="1953733"/>
                </a:cubicBezTo>
                <a:lnTo>
                  <a:pt x="3561532" y="522839"/>
                </a:lnTo>
                <a:lnTo>
                  <a:pt x="881682" y="522839"/>
                </a:lnTo>
                <a:cubicBezTo>
                  <a:pt x="739027" y="434224"/>
                  <a:pt x="600115" y="344664"/>
                  <a:pt x="466828" y="253630"/>
                </a:cubicBezTo>
                <a:lnTo>
                  <a:pt x="3830741" y="253630"/>
                </a:lnTo>
                <a:lnTo>
                  <a:pt x="3830741" y="3782395"/>
                </a:lnTo>
                <a:close/>
                <a:moveTo>
                  <a:pt x="0" y="0"/>
                </a:moveTo>
                <a:cubicBezTo>
                  <a:pt x="678168" y="716943"/>
                  <a:pt x="2221880" y="1454406"/>
                  <a:pt x="3416058" y="1983649"/>
                </a:cubicBezTo>
                <a:cubicBezTo>
                  <a:pt x="2906515" y="2315100"/>
                  <a:pt x="1976707" y="2643252"/>
                  <a:pt x="1914290" y="3355250"/>
                </a:cubicBezTo>
                <a:lnTo>
                  <a:pt x="1318205" y="3154450"/>
                </a:lnTo>
                <a:cubicBezTo>
                  <a:pt x="1531531" y="2503259"/>
                  <a:pt x="1765419" y="2324696"/>
                  <a:pt x="2221606" y="1999551"/>
                </a:cubicBezTo>
                <a:cubicBezTo>
                  <a:pt x="1369032" y="1616387"/>
                  <a:pt x="1025337" y="1447905"/>
                  <a:pt x="21688" y="786442"/>
                </a:cubicBezTo>
                <a:cubicBezTo>
                  <a:pt x="14534" y="524743"/>
                  <a:pt x="14718" y="351758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8EA0B29-BFAD-40E3-8131-C70212A4F59B}"/>
              </a:ext>
            </a:extLst>
          </p:cNvPr>
          <p:cNvSpPr txBox="1"/>
          <p:nvPr/>
        </p:nvSpPr>
        <p:spPr>
          <a:xfrm>
            <a:off x="1237167" y="1978953"/>
            <a:ext cx="5721898" cy="623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1"/>
                </a:solidFill>
                <a:latin typeface="Opun" pitchFamily="2" charset="-34"/>
                <a:cs typeface="Opun" pitchFamily="2" charset="-34"/>
              </a:rPr>
              <a:t>Buffet2Gether </a:t>
            </a:r>
            <a:r>
              <a:rPr lang="th-TH" altLang="ko-KR" sz="1200" dirty="0">
                <a:solidFill>
                  <a:schemeClr val="bg1"/>
                </a:solidFill>
                <a:latin typeface="Opun" pitchFamily="2" charset="-34"/>
                <a:cs typeface="Opun" pitchFamily="2" charset="-34"/>
              </a:rPr>
              <a:t>จะอนุญาตให้ผู้ใช้งานเลือกได้ว่าจะเป็นผู้สร้างห้อง หรือใช้ระบบ </a:t>
            </a:r>
            <a:r>
              <a:rPr lang="en-US" altLang="ko-KR" sz="1200" dirty="0">
                <a:solidFill>
                  <a:schemeClr val="bg1"/>
                </a:solidFill>
                <a:latin typeface="Opun" pitchFamily="2" charset="-34"/>
                <a:cs typeface="Opun" pitchFamily="2" charset="-34"/>
              </a:rPr>
              <a:t>Matching </a:t>
            </a:r>
            <a:r>
              <a:rPr lang="th-TH" altLang="ko-KR" sz="1200" dirty="0">
                <a:solidFill>
                  <a:schemeClr val="bg1"/>
                </a:solidFill>
                <a:latin typeface="Opun" pitchFamily="2" charset="-34"/>
                <a:cs typeface="Opun" pitchFamily="2" charset="-34"/>
              </a:rPr>
              <a:t>เพื่อค้นหาห้องอื่น ๆ</a:t>
            </a:r>
            <a:endParaRPr lang="ko-KR" altLang="en-US" sz="1200" dirty="0">
              <a:solidFill>
                <a:schemeClr val="bg1"/>
              </a:solidFill>
              <a:latin typeface="Opun" pitchFamily="2" charset="-34"/>
              <a:cs typeface="Opun" pitchFamily="2" charset="-34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1C95754-01C3-4AFF-9FC5-60BDD8435D38}"/>
              </a:ext>
            </a:extLst>
          </p:cNvPr>
          <p:cNvSpPr txBox="1"/>
          <p:nvPr/>
        </p:nvSpPr>
        <p:spPr>
          <a:xfrm>
            <a:off x="1237167" y="2847637"/>
            <a:ext cx="5808525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th-TH" altLang="ko-KR" sz="1200" dirty="0">
                <a:solidFill>
                  <a:schemeClr val="bg1"/>
                </a:solidFill>
                <a:latin typeface="Opun" pitchFamily="2" charset="-34"/>
                <a:cs typeface="Opun" pitchFamily="2" charset="-34"/>
              </a:rPr>
              <a:t>แอพ </a:t>
            </a:r>
            <a:r>
              <a:rPr lang="en-US" altLang="ko-KR" sz="1200" dirty="0">
                <a:solidFill>
                  <a:schemeClr val="bg1"/>
                </a:solidFill>
                <a:latin typeface="Opun" pitchFamily="2" charset="-34"/>
                <a:cs typeface="Opun" pitchFamily="2" charset="-34"/>
              </a:rPr>
              <a:t>Buffet2Gether </a:t>
            </a:r>
            <a:r>
              <a:rPr lang="th-TH" altLang="ko-KR" sz="1200" dirty="0">
                <a:solidFill>
                  <a:schemeClr val="bg1"/>
                </a:solidFill>
                <a:latin typeface="Opun" pitchFamily="2" charset="-34"/>
                <a:cs typeface="Opun" pitchFamily="2" charset="-34"/>
              </a:rPr>
              <a:t>จะอนุญาตให้ผู้ใช้งานที่เลือกสร้างห้องเองเป็นหัวหน้าห้อง และสามารถระบุคุณสมบัติที่ต้องการได้ประกอบด้วยเพศ, ช่วงอายุ, เวลานัดหมาย, และจำนวนคน</a:t>
            </a:r>
            <a:endParaRPr lang="ko-KR" altLang="en-US" sz="1200" dirty="0">
              <a:solidFill>
                <a:schemeClr val="bg1"/>
              </a:solidFill>
              <a:latin typeface="Opun" pitchFamily="2" charset="-34"/>
              <a:cs typeface="Opun" pitchFamily="2" charset="-34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E332CB-8EBC-4A37-A3BE-B3530D7708FB}"/>
              </a:ext>
            </a:extLst>
          </p:cNvPr>
          <p:cNvSpPr txBox="1"/>
          <p:nvPr/>
        </p:nvSpPr>
        <p:spPr>
          <a:xfrm>
            <a:off x="1237167" y="3993770"/>
            <a:ext cx="5895153" cy="623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th-TH" altLang="ko-KR" sz="1200" dirty="0">
                <a:solidFill>
                  <a:schemeClr val="bg1"/>
                </a:solidFill>
                <a:latin typeface="Opun" pitchFamily="2" charset="-34"/>
                <a:cs typeface="Opun" pitchFamily="2" charset="-34"/>
              </a:rPr>
              <a:t>แอพ </a:t>
            </a:r>
            <a:r>
              <a:rPr lang="en-US" altLang="ko-KR" sz="1200" dirty="0">
                <a:solidFill>
                  <a:schemeClr val="bg1"/>
                </a:solidFill>
                <a:latin typeface="Opun" pitchFamily="2" charset="-34"/>
                <a:cs typeface="Opun" pitchFamily="2" charset="-34"/>
              </a:rPr>
              <a:t>Buffet2Gether </a:t>
            </a:r>
            <a:r>
              <a:rPr lang="th-TH" altLang="ko-KR" sz="1200" dirty="0">
                <a:solidFill>
                  <a:schemeClr val="bg1"/>
                </a:solidFill>
                <a:latin typeface="Opun" pitchFamily="2" charset="-34"/>
                <a:cs typeface="Opun" pitchFamily="2" charset="-34"/>
              </a:rPr>
              <a:t>จะจับคู่ผู้ใช้งานที่เลือก </a:t>
            </a:r>
            <a:r>
              <a:rPr lang="en-US" altLang="ko-KR" sz="1200" dirty="0">
                <a:solidFill>
                  <a:schemeClr val="bg1"/>
                </a:solidFill>
                <a:latin typeface="Opun" pitchFamily="2" charset="-34"/>
                <a:cs typeface="Opun" pitchFamily="2" charset="-34"/>
              </a:rPr>
              <a:t>Matching </a:t>
            </a:r>
            <a:r>
              <a:rPr lang="th-TH" altLang="ko-KR" sz="1200" dirty="0">
                <a:solidFill>
                  <a:schemeClr val="bg1"/>
                </a:solidFill>
                <a:latin typeface="Opun" pitchFamily="2" charset="-34"/>
                <a:cs typeface="Opun" pitchFamily="2" charset="-34"/>
              </a:rPr>
              <a:t>โดยคัดเลือกอัตโนมัติโดยคำนึงถึงร้านค้า และคุณสมบัติที่ตรงกันของผู้ใช้งานกับที่หัวหน้าห้องนั้น ๆ ระบุไว้</a:t>
            </a:r>
            <a:endParaRPr lang="ko-KR" altLang="en-US" sz="1200" dirty="0">
              <a:solidFill>
                <a:schemeClr val="bg1"/>
              </a:solidFill>
              <a:latin typeface="Opun" pitchFamily="2" charset="-34"/>
              <a:cs typeface="Opun" pitchFamily="2" charset="-34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BED4199-3AA3-405D-A9A9-D4FD69B3ECC0}"/>
              </a:ext>
            </a:extLst>
          </p:cNvPr>
          <p:cNvSpPr txBox="1"/>
          <p:nvPr/>
        </p:nvSpPr>
        <p:spPr>
          <a:xfrm>
            <a:off x="1932001" y="6025527"/>
            <a:ext cx="17539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Opun" pitchFamily="2" charset="-34"/>
                <a:cs typeface="Opun" pitchFamily="2" charset="-34"/>
              </a:rPr>
              <a:t>Save your money</a:t>
            </a:r>
            <a:endParaRPr lang="ko-KR" altLang="en-US" sz="1400" b="1" dirty="0">
              <a:solidFill>
                <a:schemeClr val="bg1"/>
              </a:solidFill>
              <a:latin typeface="Opun" pitchFamily="2" charset="-34"/>
              <a:cs typeface="Opun" pitchFamily="2" charset="-34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9C88D38-8620-4F29-9B9D-30C7E6D6F485}"/>
              </a:ext>
            </a:extLst>
          </p:cNvPr>
          <p:cNvSpPr txBox="1"/>
          <p:nvPr/>
        </p:nvSpPr>
        <p:spPr>
          <a:xfrm>
            <a:off x="4064819" y="6027730"/>
            <a:ext cx="18128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Opun" pitchFamily="2" charset="-34"/>
                <a:cs typeface="Opun" pitchFamily="2" charset="-34"/>
              </a:rPr>
              <a:t>Meet new people</a:t>
            </a:r>
            <a:endParaRPr lang="ko-KR" altLang="en-US" sz="1400" b="1" dirty="0">
              <a:solidFill>
                <a:schemeClr val="bg1"/>
              </a:solidFill>
              <a:latin typeface="Opun" pitchFamily="2" charset="-34"/>
              <a:cs typeface="Opun" pitchFamily="2" charset="-34"/>
            </a:endParaRPr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794A29D9-619F-4228-B3EB-2A10EB64E950}"/>
              </a:ext>
            </a:extLst>
          </p:cNvPr>
          <p:cNvGrpSpPr/>
          <p:nvPr/>
        </p:nvGrpSpPr>
        <p:grpSpPr>
          <a:xfrm>
            <a:off x="2451163" y="5159370"/>
            <a:ext cx="720080" cy="720080"/>
            <a:chOff x="3636580" y="5136399"/>
            <a:chExt cx="720080" cy="720080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3526A50-4F09-473F-9980-DCB51847A995}"/>
                </a:ext>
              </a:extLst>
            </p:cNvPr>
            <p:cNvSpPr/>
            <p:nvPr/>
          </p:nvSpPr>
          <p:spPr>
            <a:xfrm>
              <a:off x="3636580" y="5136399"/>
              <a:ext cx="720080" cy="720080"/>
            </a:xfrm>
            <a:prstGeom prst="ellipse">
              <a:avLst/>
            </a:prstGeom>
            <a:solidFill>
              <a:schemeClr val="accent3"/>
            </a:solidFill>
            <a:ln w="381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  <p:sp>
          <p:nvSpPr>
            <p:cNvPr id="71" name="Block Arc 11">
              <a:extLst>
                <a:ext uri="{FF2B5EF4-FFF2-40B4-BE49-F238E27FC236}">
                  <a16:creationId xmlns:a16="http://schemas.microsoft.com/office/drawing/2014/main" id="{320D0036-28ED-44D6-8D65-9A685A530865}"/>
                </a:ext>
              </a:extLst>
            </p:cNvPr>
            <p:cNvSpPr/>
            <p:nvPr/>
          </p:nvSpPr>
          <p:spPr>
            <a:xfrm rot="10800000">
              <a:off x="3859323" y="5266012"/>
              <a:ext cx="270101" cy="484911"/>
            </a:xfrm>
            <a:custGeom>
              <a:avLst/>
              <a:gdLst/>
              <a:ahLst/>
              <a:cxnLst/>
              <a:rect l="l" t="t" r="r" b="b"/>
              <a:pathLst>
                <a:path w="3636337" h="7138182">
                  <a:moveTo>
                    <a:pt x="1563551" y="3029061"/>
                  </a:moveTo>
                  <a:lnTo>
                    <a:pt x="1563551" y="1171769"/>
                  </a:lnTo>
                  <a:cubicBezTo>
                    <a:pt x="1444523" y="1201084"/>
                    <a:pt x="1330799" y="1254073"/>
                    <a:pt x="1228219" y="1328453"/>
                  </a:cubicBezTo>
                  <a:cubicBezTo>
                    <a:pt x="927220" y="1546705"/>
                    <a:pt x="771440" y="1913395"/>
                    <a:pt x="823311" y="2281559"/>
                  </a:cubicBezTo>
                  <a:cubicBezTo>
                    <a:pt x="886035" y="2761950"/>
                    <a:pt x="1181988" y="2923981"/>
                    <a:pt x="1563551" y="3029061"/>
                  </a:cubicBezTo>
                  <a:close/>
                  <a:moveTo>
                    <a:pt x="2056123" y="5971053"/>
                  </a:moveTo>
                  <a:cubicBezTo>
                    <a:pt x="2180706" y="5941789"/>
                    <a:pt x="2300029" y="5887431"/>
                    <a:pt x="2407191" y="5809729"/>
                  </a:cubicBezTo>
                  <a:cubicBezTo>
                    <a:pt x="2708190" y="5591477"/>
                    <a:pt x="2863970" y="5224787"/>
                    <a:pt x="2812099" y="4856623"/>
                  </a:cubicBezTo>
                  <a:cubicBezTo>
                    <a:pt x="2712300" y="4365494"/>
                    <a:pt x="2419393" y="4148018"/>
                    <a:pt x="2056123" y="4007016"/>
                  </a:cubicBezTo>
                  <a:close/>
                  <a:moveTo>
                    <a:pt x="2056123" y="7138182"/>
                  </a:moveTo>
                  <a:lnTo>
                    <a:pt x="1563551" y="7138182"/>
                  </a:lnTo>
                  <a:lnTo>
                    <a:pt x="1563551" y="6796553"/>
                  </a:lnTo>
                  <a:cubicBezTo>
                    <a:pt x="1376287" y="6771102"/>
                    <a:pt x="1191751" y="6715291"/>
                    <a:pt x="1016794" y="6629471"/>
                  </a:cubicBezTo>
                  <a:cubicBezTo>
                    <a:pt x="412303" y="6332946"/>
                    <a:pt x="21102" y="5726704"/>
                    <a:pt x="0" y="5053734"/>
                  </a:cubicBezTo>
                  <a:lnTo>
                    <a:pt x="813973" y="5028205"/>
                  </a:lnTo>
                  <a:cubicBezTo>
                    <a:pt x="825624" y="5399818"/>
                    <a:pt x="1041643" y="5734588"/>
                    <a:pt x="1375441" y="5898325"/>
                  </a:cubicBezTo>
                  <a:cubicBezTo>
                    <a:pt x="1436179" y="5928119"/>
                    <a:pt x="1499008" y="5951362"/>
                    <a:pt x="1563551" y="5965918"/>
                  </a:cubicBezTo>
                  <a:lnTo>
                    <a:pt x="1563551" y="3847635"/>
                  </a:lnTo>
                  <a:cubicBezTo>
                    <a:pt x="920238" y="3662345"/>
                    <a:pt x="233045" y="3450393"/>
                    <a:pt x="16852" y="2382091"/>
                  </a:cubicBezTo>
                  <a:cubicBezTo>
                    <a:pt x="-73403" y="1719933"/>
                    <a:pt x="208577" y="1061859"/>
                    <a:pt x="750173" y="669157"/>
                  </a:cubicBezTo>
                  <a:cubicBezTo>
                    <a:pt x="994931" y="491686"/>
                    <a:pt x="1274723" y="381458"/>
                    <a:pt x="1563551" y="341319"/>
                  </a:cubicBezTo>
                  <a:lnTo>
                    <a:pt x="1563551" y="0"/>
                  </a:lnTo>
                  <a:lnTo>
                    <a:pt x="2056123" y="0"/>
                  </a:lnTo>
                  <a:lnTo>
                    <a:pt x="2056123" y="339268"/>
                  </a:lnTo>
                  <a:cubicBezTo>
                    <a:pt x="2248752" y="363969"/>
                    <a:pt x="2438747" y="420481"/>
                    <a:pt x="2618616" y="508711"/>
                  </a:cubicBezTo>
                  <a:cubicBezTo>
                    <a:pt x="3223107" y="805237"/>
                    <a:pt x="3614308" y="1411478"/>
                    <a:pt x="3635410" y="2084448"/>
                  </a:cubicBezTo>
                  <a:lnTo>
                    <a:pt x="2821437" y="2109978"/>
                  </a:lnTo>
                  <a:cubicBezTo>
                    <a:pt x="2809786" y="1738364"/>
                    <a:pt x="2593767" y="1403594"/>
                    <a:pt x="2259969" y="1239857"/>
                  </a:cubicBezTo>
                  <a:cubicBezTo>
                    <a:pt x="2194243" y="1207617"/>
                    <a:pt x="2126069" y="1183046"/>
                    <a:pt x="2056123" y="1168235"/>
                  </a:cubicBezTo>
                  <a:lnTo>
                    <a:pt x="2056123" y="3150890"/>
                  </a:lnTo>
                  <a:cubicBezTo>
                    <a:pt x="2675271" y="3303511"/>
                    <a:pt x="3347939" y="3564428"/>
                    <a:pt x="3618512" y="4743007"/>
                  </a:cubicBezTo>
                  <a:cubicBezTo>
                    <a:pt x="3712448" y="5409725"/>
                    <a:pt x="3430336" y="6073786"/>
                    <a:pt x="2885237" y="6469025"/>
                  </a:cubicBezTo>
                  <a:cubicBezTo>
                    <a:pt x="2636047" y="6649712"/>
                    <a:pt x="2350538" y="6760700"/>
                    <a:pt x="2056123" y="679874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CD736553-F2D1-4C27-B05A-89956B847AC4}"/>
              </a:ext>
            </a:extLst>
          </p:cNvPr>
          <p:cNvGrpSpPr/>
          <p:nvPr/>
        </p:nvGrpSpPr>
        <p:grpSpPr>
          <a:xfrm>
            <a:off x="4611207" y="5159370"/>
            <a:ext cx="720080" cy="720080"/>
            <a:chOff x="5796624" y="5136399"/>
            <a:chExt cx="720080" cy="72008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B3BF1081-DDE1-4A9D-97CF-7A8C72E9F39E}"/>
                </a:ext>
              </a:extLst>
            </p:cNvPr>
            <p:cNvSpPr/>
            <p:nvPr/>
          </p:nvSpPr>
          <p:spPr>
            <a:xfrm>
              <a:off x="5796624" y="5136399"/>
              <a:ext cx="720080" cy="720080"/>
            </a:xfrm>
            <a:prstGeom prst="ellipse">
              <a:avLst/>
            </a:prstGeom>
            <a:solidFill>
              <a:schemeClr val="accent3"/>
            </a:solidFill>
            <a:ln w="381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  <p:pic>
          <p:nvPicPr>
            <p:cNvPr id="26" name="Graphic 25" descr="Users">
              <a:extLst>
                <a:ext uri="{FF2B5EF4-FFF2-40B4-BE49-F238E27FC236}">
                  <a16:creationId xmlns:a16="http://schemas.microsoft.com/office/drawing/2014/main" id="{4FF16D9C-04ED-47E3-83D9-5EAD69DEB1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858331" y="5210997"/>
              <a:ext cx="596666" cy="596666"/>
            </a:xfrm>
            <a:prstGeom prst="rect">
              <a:avLst/>
            </a:prstGeom>
          </p:spPr>
        </p:pic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0835C048-3155-4382-B48F-C46BFEE4DA91}"/>
              </a:ext>
            </a:extLst>
          </p:cNvPr>
          <p:cNvGrpSpPr/>
          <p:nvPr/>
        </p:nvGrpSpPr>
        <p:grpSpPr>
          <a:xfrm>
            <a:off x="0" y="1441571"/>
            <a:ext cx="6801030" cy="0"/>
            <a:chOff x="14751" y="1384421"/>
            <a:chExt cx="6801030" cy="0"/>
          </a:xfrm>
        </p:grpSpPr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4FE34B9F-A242-4DEA-858E-7A7F1AF66BD4}"/>
                </a:ext>
              </a:extLst>
            </p:cNvPr>
            <p:cNvCxnSpPr>
              <a:cxnSpLocks/>
            </p:cNvCxnSpPr>
            <p:nvPr/>
          </p:nvCxnSpPr>
          <p:spPr>
            <a:xfrm>
              <a:off x="2219325" y="1384421"/>
              <a:ext cx="4596456" cy="0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92B21844-09F4-441E-B2E8-010E5E43FAD8}"/>
                </a:ext>
              </a:extLst>
            </p:cNvPr>
            <p:cNvCxnSpPr>
              <a:cxnSpLocks/>
            </p:cNvCxnSpPr>
            <p:nvPr/>
          </p:nvCxnSpPr>
          <p:spPr>
            <a:xfrm>
              <a:off x="14751" y="1384421"/>
              <a:ext cx="2204574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7" name="Group 20">
            <a:extLst>
              <a:ext uri="{FF2B5EF4-FFF2-40B4-BE49-F238E27FC236}">
                <a16:creationId xmlns:a16="http://schemas.microsoft.com/office/drawing/2014/main" id="{F75501BA-5838-4D78-B5DA-5962ACB6A2F8}"/>
              </a:ext>
            </a:extLst>
          </p:cNvPr>
          <p:cNvGrpSpPr>
            <a:grpSpLocks noChangeAspect="1"/>
          </p:cNvGrpSpPr>
          <p:nvPr/>
        </p:nvGrpSpPr>
        <p:grpSpPr>
          <a:xfrm>
            <a:off x="7432360" y="1189318"/>
            <a:ext cx="2612046" cy="5256005"/>
            <a:chOff x="445712" y="1449040"/>
            <a:chExt cx="2113018" cy="3924176"/>
          </a:xfrm>
        </p:grpSpPr>
        <p:sp>
          <p:nvSpPr>
            <p:cNvPr id="88" name="Rounded Rectangle 21">
              <a:extLst>
                <a:ext uri="{FF2B5EF4-FFF2-40B4-BE49-F238E27FC236}">
                  <a16:creationId xmlns:a16="http://schemas.microsoft.com/office/drawing/2014/main" id="{2D4D7251-48DC-49A4-AA5B-7ABC88B7EC2D}"/>
                </a:ext>
              </a:extLst>
            </p:cNvPr>
            <p:cNvSpPr/>
            <p:nvPr userDrawn="1"/>
          </p:nvSpPr>
          <p:spPr>
            <a:xfrm>
              <a:off x="445712" y="1449040"/>
              <a:ext cx="2113018" cy="3924176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89" name="Rectangle 22">
              <a:extLst>
                <a:ext uri="{FF2B5EF4-FFF2-40B4-BE49-F238E27FC236}">
                  <a16:creationId xmlns:a16="http://schemas.microsoft.com/office/drawing/2014/main" id="{3BFD22D8-F98E-435F-93F0-85A7970775FB}"/>
                </a:ext>
              </a:extLst>
            </p:cNvPr>
            <p:cNvSpPr/>
            <p:nvPr userDrawn="1"/>
          </p:nvSpPr>
          <p:spPr>
            <a:xfrm>
              <a:off x="1379920" y="1650572"/>
              <a:ext cx="216024" cy="34350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grpSp>
          <p:nvGrpSpPr>
            <p:cNvPr id="90" name="Group 23">
              <a:extLst>
                <a:ext uri="{FF2B5EF4-FFF2-40B4-BE49-F238E27FC236}">
                  <a16:creationId xmlns:a16="http://schemas.microsoft.com/office/drawing/2014/main" id="{A53D1B65-94B9-45E8-9932-BBD2286517EC}"/>
                </a:ext>
              </a:extLst>
            </p:cNvPr>
            <p:cNvGrpSpPr/>
            <p:nvPr userDrawn="1"/>
          </p:nvGrpSpPr>
          <p:grpSpPr>
            <a:xfrm>
              <a:off x="1407705" y="5045834"/>
              <a:ext cx="211967" cy="211967"/>
              <a:chOff x="1549420" y="5712364"/>
              <a:chExt cx="312583" cy="312583"/>
            </a:xfrm>
          </p:grpSpPr>
          <p:sp>
            <p:nvSpPr>
              <p:cNvPr id="91" name="Oval 24">
                <a:extLst>
                  <a:ext uri="{FF2B5EF4-FFF2-40B4-BE49-F238E27FC236}">
                    <a16:creationId xmlns:a16="http://schemas.microsoft.com/office/drawing/2014/main" id="{FEE8FB7A-37DD-474D-8B96-52AD915D4F95}"/>
                  </a:ext>
                </a:extLst>
              </p:cNvPr>
              <p:cNvSpPr/>
              <p:nvPr userDrawn="1"/>
            </p:nvSpPr>
            <p:spPr>
              <a:xfrm>
                <a:off x="1549420" y="5712364"/>
                <a:ext cx="312583" cy="312583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  <p:sp>
            <p:nvSpPr>
              <p:cNvPr id="92" name="Rounded Rectangle 25">
                <a:extLst>
                  <a:ext uri="{FF2B5EF4-FFF2-40B4-BE49-F238E27FC236}">
                    <a16:creationId xmlns:a16="http://schemas.microsoft.com/office/drawing/2014/main" id="{91261A71-18D1-4D4B-955C-B14D66E3DFD6}"/>
                  </a:ext>
                </a:extLst>
              </p:cNvPr>
              <p:cNvSpPr/>
              <p:nvPr userDrawn="1"/>
            </p:nvSpPr>
            <p:spPr>
              <a:xfrm>
                <a:off x="1634225" y="5796647"/>
                <a:ext cx="142969" cy="144016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</p:grpSp>
      </p:grpSp>
      <p:pic>
        <p:nvPicPr>
          <p:cNvPr id="95" name="Picture 94">
            <a:extLst>
              <a:ext uri="{FF2B5EF4-FFF2-40B4-BE49-F238E27FC236}">
                <a16:creationId xmlns:a16="http://schemas.microsoft.com/office/drawing/2014/main" id="{385458A8-80FA-4B8D-97EC-AA4CAF71F51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435810">
            <a:off x="9879723" y="-970682"/>
            <a:ext cx="2751166" cy="2751166"/>
          </a:xfrm>
          <a:prstGeom prst="rect">
            <a:avLst/>
          </a:prstGeom>
        </p:spPr>
      </p:pic>
      <p:pic>
        <p:nvPicPr>
          <p:cNvPr id="97" name="Picture 96">
            <a:extLst>
              <a:ext uri="{FF2B5EF4-FFF2-40B4-BE49-F238E27FC236}">
                <a16:creationId xmlns:a16="http://schemas.microsoft.com/office/drawing/2014/main" id="{2A969749-2660-4BE5-87FD-D1A921276AA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15141" y="1581807"/>
            <a:ext cx="2242203" cy="4351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5853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062DF418-1A8D-4B6D-A9A8-7272A49FF2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966483">
            <a:off x="33234" y="1530440"/>
            <a:ext cx="3869703" cy="3869703"/>
          </a:xfrm>
          <a:prstGeom prst="rect">
            <a:avLst/>
          </a:prstGeom>
        </p:spPr>
      </p:pic>
      <p:grpSp>
        <p:nvGrpSpPr>
          <p:cNvPr id="12" name="그룹 28">
            <a:extLst>
              <a:ext uri="{FF2B5EF4-FFF2-40B4-BE49-F238E27FC236}">
                <a16:creationId xmlns:a16="http://schemas.microsoft.com/office/drawing/2014/main" id="{B2ED497F-8CA0-40D5-A088-796ADD2622B8}"/>
              </a:ext>
            </a:extLst>
          </p:cNvPr>
          <p:cNvGrpSpPr/>
          <p:nvPr/>
        </p:nvGrpSpPr>
        <p:grpSpPr>
          <a:xfrm>
            <a:off x="524296" y="1079741"/>
            <a:ext cx="4860000" cy="475860"/>
            <a:chOff x="924857" y="1775038"/>
            <a:chExt cx="4860000" cy="475860"/>
          </a:xfrm>
        </p:grpSpPr>
        <p:sp>
          <p:nvSpPr>
            <p:cNvPr id="13" name="Rectangle 9">
              <a:extLst>
                <a:ext uri="{FF2B5EF4-FFF2-40B4-BE49-F238E27FC236}">
                  <a16:creationId xmlns:a16="http://schemas.microsoft.com/office/drawing/2014/main" id="{79C1BFE5-05C5-49D3-809F-9B8DC1C0DA9A}"/>
                </a:ext>
              </a:extLst>
            </p:cNvPr>
            <p:cNvSpPr/>
            <p:nvPr/>
          </p:nvSpPr>
          <p:spPr>
            <a:xfrm flipH="1">
              <a:off x="929821" y="1787796"/>
              <a:ext cx="115353" cy="463102"/>
            </a:xfrm>
            <a:custGeom>
              <a:avLst/>
              <a:gdLst>
                <a:gd name="connsiteX0" fmla="*/ 0 w 914400"/>
                <a:gd name="connsiteY0" fmla="*/ 0 h 914400"/>
                <a:gd name="connsiteX1" fmla="*/ 914400 w 914400"/>
                <a:gd name="connsiteY1" fmla="*/ 0 h 914400"/>
                <a:gd name="connsiteX2" fmla="*/ 914400 w 914400"/>
                <a:gd name="connsiteY2" fmla="*/ 914400 h 914400"/>
                <a:gd name="connsiteX3" fmla="*/ 0 w 914400"/>
                <a:gd name="connsiteY3" fmla="*/ 914400 h 914400"/>
                <a:gd name="connsiteX4" fmla="*/ 0 w 914400"/>
                <a:gd name="connsiteY4" fmla="*/ 0 h 914400"/>
                <a:gd name="connsiteX0" fmla="*/ 0 w 914400"/>
                <a:gd name="connsiteY0" fmla="*/ 292963 h 1207363"/>
                <a:gd name="connsiteX1" fmla="*/ 914400 w 914400"/>
                <a:gd name="connsiteY1" fmla="*/ 0 h 1207363"/>
                <a:gd name="connsiteX2" fmla="*/ 914400 w 914400"/>
                <a:gd name="connsiteY2" fmla="*/ 1207363 h 1207363"/>
                <a:gd name="connsiteX3" fmla="*/ 0 w 914400"/>
                <a:gd name="connsiteY3" fmla="*/ 1207363 h 1207363"/>
                <a:gd name="connsiteX4" fmla="*/ 0 w 914400"/>
                <a:gd name="connsiteY4" fmla="*/ 292963 h 1207363"/>
                <a:gd name="connsiteX0" fmla="*/ 612559 w 914400"/>
                <a:gd name="connsiteY0" fmla="*/ 8877 h 1207363"/>
                <a:gd name="connsiteX1" fmla="*/ 914400 w 914400"/>
                <a:gd name="connsiteY1" fmla="*/ 0 h 1207363"/>
                <a:gd name="connsiteX2" fmla="*/ 914400 w 914400"/>
                <a:gd name="connsiteY2" fmla="*/ 1207363 h 1207363"/>
                <a:gd name="connsiteX3" fmla="*/ 0 w 914400"/>
                <a:gd name="connsiteY3" fmla="*/ 1207363 h 1207363"/>
                <a:gd name="connsiteX4" fmla="*/ 612559 w 914400"/>
                <a:gd name="connsiteY4" fmla="*/ 8877 h 1207363"/>
                <a:gd name="connsiteX0" fmla="*/ 0 w 301841"/>
                <a:gd name="connsiteY0" fmla="*/ 8877 h 1207363"/>
                <a:gd name="connsiteX1" fmla="*/ 301841 w 301841"/>
                <a:gd name="connsiteY1" fmla="*/ 0 h 1207363"/>
                <a:gd name="connsiteX2" fmla="*/ 301841 w 301841"/>
                <a:gd name="connsiteY2" fmla="*/ 1207363 h 1207363"/>
                <a:gd name="connsiteX3" fmla="*/ 186432 w 301841"/>
                <a:gd name="connsiteY3" fmla="*/ 408372 h 1207363"/>
                <a:gd name="connsiteX4" fmla="*/ 0 w 301841"/>
                <a:gd name="connsiteY4" fmla="*/ 8877 h 1207363"/>
                <a:gd name="connsiteX0" fmla="*/ 0 w 133166"/>
                <a:gd name="connsiteY0" fmla="*/ 0 h 1207364"/>
                <a:gd name="connsiteX1" fmla="*/ 133166 w 133166"/>
                <a:gd name="connsiteY1" fmla="*/ 1 h 1207364"/>
                <a:gd name="connsiteX2" fmla="*/ 133166 w 133166"/>
                <a:gd name="connsiteY2" fmla="*/ 1207364 h 1207364"/>
                <a:gd name="connsiteX3" fmla="*/ 17757 w 133166"/>
                <a:gd name="connsiteY3" fmla="*/ 408373 h 1207364"/>
                <a:gd name="connsiteX4" fmla="*/ 0 w 133166"/>
                <a:gd name="connsiteY4" fmla="*/ 0 h 1207364"/>
                <a:gd name="connsiteX0" fmla="*/ 0 w 142044"/>
                <a:gd name="connsiteY0" fmla="*/ 0 h 408373"/>
                <a:gd name="connsiteX1" fmla="*/ 133166 w 142044"/>
                <a:gd name="connsiteY1" fmla="*/ 1 h 408373"/>
                <a:gd name="connsiteX2" fmla="*/ 142044 w 142044"/>
                <a:gd name="connsiteY2" fmla="*/ 301842 h 408373"/>
                <a:gd name="connsiteX3" fmla="*/ 17757 w 142044"/>
                <a:gd name="connsiteY3" fmla="*/ 408373 h 408373"/>
                <a:gd name="connsiteX4" fmla="*/ 0 w 142044"/>
                <a:gd name="connsiteY4" fmla="*/ 0 h 408373"/>
                <a:gd name="connsiteX0" fmla="*/ 0 w 133166"/>
                <a:gd name="connsiteY0" fmla="*/ 0 h 408373"/>
                <a:gd name="connsiteX1" fmla="*/ 133166 w 133166"/>
                <a:gd name="connsiteY1" fmla="*/ 1 h 408373"/>
                <a:gd name="connsiteX2" fmla="*/ 118293 w 133166"/>
                <a:gd name="connsiteY2" fmla="*/ 313717 h 408373"/>
                <a:gd name="connsiteX3" fmla="*/ 17757 w 133166"/>
                <a:gd name="connsiteY3" fmla="*/ 408373 h 408373"/>
                <a:gd name="connsiteX4" fmla="*/ 0 w 133166"/>
                <a:gd name="connsiteY4" fmla="*/ 0 h 408373"/>
                <a:gd name="connsiteX0" fmla="*/ 0 w 118293"/>
                <a:gd name="connsiteY0" fmla="*/ 5937 h 414310"/>
                <a:gd name="connsiteX1" fmla="*/ 115353 w 118293"/>
                <a:gd name="connsiteY1" fmla="*/ 0 h 414310"/>
                <a:gd name="connsiteX2" fmla="*/ 118293 w 118293"/>
                <a:gd name="connsiteY2" fmla="*/ 319654 h 414310"/>
                <a:gd name="connsiteX3" fmla="*/ 17757 w 118293"/>
                <a:gd name="connsiteY3" fmla="*/ 414310 h 414310"/>
                <a:gd name="connsiteX4" fmla="*/ 0 w 118293"/>
                <a:gd name="connsiteY4" fmla="*/ 5937 h 414310"/>
                <a:gd name="connsiteX0" fmla="*/ 0 w 118293"/>
                <a:gd name="connsiteY0" fmla="*/ 5937 h 366809"/>
                <a:gd name="connsiteX1" fmla="*/ 115353 w 118293"/>
                <a:gd name="connsiteY1" fmla="*/ 0 h 366809"/>
                <a:gd name="connsiteX2" fmla="*/ 118293 w 118293"/>
                <a:gd name="connsiteY2" fmla="*/ 319654 h 366809"/>
                <a:gd name="connsiteX3" fmla="*/ 5882 w 118293"/>
                <a:gd name="connsiteY3" fmla="*/ 366809 h 366809"/>
                <a:gd name="connsiteX4" fmla="*/ 0 w 118293"/>
                <a:gd name="connsiteY4" fmla="*/ 5937 h 366809"/>
                <a:gd name="connsiteX0" fmla="*/ 0 w 115353"/>
                <a:gd name="connsiteY0" fmla="*/ 5937 h 366809"/>
                <a:gd name="connsiteX1" fmla="*/ 115353 w 115353"/>
                <a:gd name="connsiteY1" fmla="*/ 0 h 366809"/>
                <a:gd name="connsiteX2" fmla="*/ 112356 w 115353"/>
                <a:gd name="connsiteY2" fmla="*/ 278091 h 366809"/>
                <a:gd name="connsiteX3" fmla="*/ 5882 w 115353"/>
                <a:gd name="connsiteY3" fmla="*/ 366809 h 366809"/>
                <a:gd name="connsiteX4" fmla="*/ 0 w 115353"/>
                <a:gd name="connsiteY4" fmla="*/ 5937 h 366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353" h="366809">
                  <a:moveTo>
                    <a:pt x="0" y="5937"/>
                  </a:moveTo>
                  <a:lnTo>
                    <a:pt x="115353" y="0"/>
                  </a:lnTo>
                  <a:lnTo>
                    <a:pt x="112356" y="278091"/>
                  </a:lnTo>
                  <a:lnTo>
                    <a:pt x="5882" y="366809"/>
                  </a:lnTo>
                  <a:cubicBezTo>
                    <a:pt x="3921" y="246518"/>
                    <a:pt x="1961" y="126228"/>
                    <a:pt x="0" y="5937"/>
                  </a:cubicBezTo>
                  <a:close/>
                </a:path>
              </a:pathLst>
            </a:custGeom>
            <a:gradFill>
              <a:gsLst>
                <a:gs pos="0">
                  <a:schemeClr val="accent1">
                    <a:lumMod val="60000"/>
                  </a:schemeClr>
                </a:gs>
                <a:gs pos="100000">
                  <a:schemeClr val="accent1">
                    <a:lumMod val="6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bg1"/>
                </a:solidFill>
              </a:endParaRPr>
            </a:p>
          </p:txBody>
        </p:sp>
        <p:sp>
          <p:nvSpPr>
            <p:cNvPr id="14" name="Rectangle 6">
              <a:extLst>
                <a:ext uri="{FF2B5EF4-FFF2-40B4-BE49-F238E27FC236}">
                  <a16:creationId xmlns:a16="http://schemas.microsoft.com/office/drawing/2014/main" id="{70BEAABB-FE06-4811-9FE5-67D7E7EE33D0}"/>
                </a:ext>
              </a:extLst>
            </p:cNvPr>
            <p:cNvSpPr/>
            <p:nvPr/>
          </p:nvSpPr>
          <p:spPr>
            <a:xfrm>
              <a:off x="924857" y="1775038"/>
              <a:ext cx="4860000" cy="360000"/>
            </a:xfrm>
            <a:custGeom>
              <a:avLst/>
              <a:gdLst>
                <a:gd name="connsiteX0" fmla="*/ 0 w 5285462"/>
                <a:gd name="connsiteY0" fmla="*/ 0 h 576064"/>
                <a:gd name="connsiteX1" fmla="*/ 4724629 w 5285462"/>
                <a:gd name="connsiteY1" fmla="*/ 0 h 576064"/>
                <a:gd name="connsiteX2" fmla="*/ 5285462 w 5285462"/>
                <a:gd name="connsiteY2" fmla="*/ 576064 h 576064"/>
                <a:gd name="connsiteX3" fmla="*/ 0 w 5285462"/>
                <a:gd name="connsiteY3" fmla="*/ 576064 h 576064"/>
                <a:gd name="connsiteX4" fmla="*/ 0 w 5285462"/>
                <a:gd name="connsiteY4" fmla="*/ 0 h 576064"/>
                <a:gd name="connsiteX0" fmla="*/ 0 w 5285462"/>
                <a:gd name="connsiteY0" fmla="*/ 0 h 576064"/>
                <a:gd name="connsiteX1" fmla="*/ 4894850 w 5285462"/>
                <a:gd name="connsiteY1" fmla="*/ 0 h 576064"/>
                <a:gd name="connsiteX2" fmla="*/ 5285462 w 5285462"/>
                <a:gd name="connsiteY2" fmla="*/ 576064 h 576064"/>
                <a:gd name="connsiteX3" fmla="*/ 0 w 5285462"/>
                <a:gd name="connsiteY3" fmla="*/ 576064 h 576064"/>
                <a:gd name="connsiteX4" fmla="*/ 0 w 5285462"/>
                <a:gd name="connsiteY4" fmla="*/ 0 h 576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85462" h="576064">
                  <a:moveTo>
                    <a:pt x="0" y="0"/>
                  </a:moveTo>
                  <a:lnTo>
                    <a:pt x="4894850" y="0"/>
                  </a:lnTo>
                  <a:lnTo>
                    <a:pt x="5285462" y="576064"/>
                  </a:lnTo>
                  <a:lnTo>
                    <a:pt x="0" y="5760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bg1"/>
                </a:solidFill>
              </a:endParaRPr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4FAE701B-01B5-415E-8E9E-6EC8682CED31}"/>
              </a:ext>
            </a:extLst>
          </p:cNvPr>
          <p:cNvSpPr txBox="1"/>
          <p:nvPr/>
        </p:nvSpPr>
        <p:spPr>
          <a:xfrm>
            <a:off x="1585808" y="1092499"/>
            <a:ext cx="1849695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ko-KR" sz="2000" b="1" dirty="0">
                <a:solidFill>
                  <a:schemeClr val="bg1"/>
                </a:solidFill>
                <a:latin typeface="Opun" pitchFamily="2" charset="-34"/>
                <a:cs typeface="Opun" pitchFamily="2" charset="-34"/>
              </a:rPr>
              <a:t>DFD Level 0</a:t>
            </a:r>
            <a:endParaRPr lang="ko-KR" altLang="en-US" sz="2000" b="1" dirty="0">
              <a:solidFill>
                <a:schemeClr val="bg1"/>
              </a:solidFill>
              <a:latin typeface="Opun" pitchFamily="2" charset="-34"/>
              <a:cs typeface="Opun" pitchFamily="2" charset="-34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97E3AC-8931-4575-911A-2B47D63FD3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86182" y="1704024"/>
            <a:ext cx="8099468" cy="4414040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  <a:effectLst/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94E44EB4-F10F-4F40-B9C2-34DE5F5D7CAF}"/>
              </a:ext>
            </a:extLst>
          </p:cNvPr>
          <p:cNvGrpSpPr/>
          <p:nvPr/>
        </p:nvGrpSpPr>
        <p:grpSpPr>
          <a:xfrm rot="10800000">
            <a:off x="9728702" y="1317671"/>
            <a:ext cx="904875" cy="963769"/>
            <a:chOff x="1273463" y="5200650"/>
            <a:chExt cx="904875" cy="963769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9A218A89-5C4E-4AC3-A829-FAE9632BF08E}"/>
                </a:ext>
              </a:extLst>
            </p:cNvPr>
            <p:cNvCxnSpPr>
              <a:cxnSpLocks/>
            </p:cNvCxnSpPr>
            <p:nvPr/>
          </p:nvCxnSpPr>
          <p:spPr>
            <a:xfrm>
              <a:off x="1304925" y="5200650"/>
              <a:ext cx="0" cy="963769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255BE39-A622-42AA-887B-DE316D3067AA}"/>
                </a:ext>
              </a:extLst>
            </p:cNvPr>
            <p:cNvCxnSpPr>
              <a:cxnSpLocks/>
            </p:cNvCxnSpPr>
            <p:nvPr/>
          </p:nvCxnSpPr>
          <p:spPr>
            <a:xfrm>
              <a:off x="1273463" y="6164419"/>
              <a:ext cx="90487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3963AE81-D24B-4605-8725-AB58CB6C6177}"/>
              </a:ext>
            </a:extLst>
          </p:cNvPr>
          <p:cNvGrpSpPr/>
          <p:nvPr/>
        </p:nvGrpSpPr>
        <p:grpSpPr>
          <a:xfrm>
            <a:off x="1811523" y="5579044"/>
            <a:ext cx="904875" cy="963769"/>
            <a:chOff x="1273463" y="5200650"/>
            <a:chExt cx="904875" cy="963769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A5120D08-F139-413F-A741-655B29AC0501}"/>
                </a:ext>
              </a:extLst>
            </p:cNvPr>
            <p:cNvCxnSpPr>
              <a:cxnSpLocks/>
            </p:cNvCxnSpPr>
            <p:nvPr/>
          </p:nvCxnSpPr>
          <p:spPr>
            <a:xfrm>
              <a:off x="1304925" y="5200650"/>
              <a:ext cx="0" cy="963769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80D387B-200A-467E-9BAD-0A2BE64A8DC6}"/>
                </a:ext>
              </a:extLst>
            </p:cNvPr>
            <p:cNvCxnSpPr>
              <a:cxnSpLocks/>
            </p:cNvCxnSpPr>
            <p:nvPr/>
          </p:nvCxnSpPr>
          <p:spPr>
            <a:xfrm>
              <a:off x="1273463" y="6164419"/>
              <a:ext cx="90487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68442A11-1524-467E-B3D0-540D4A1B2B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779125">
            <a:off x="10518721" y="2794343"/>
            <a:ext cx="2686633" cy="268663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D108B80B-8B74-4792-9AC2-4425C9D4B30F}"/>
              </a:ext>
            </a:extLst>
          </p:cNvPr>
          <p:cNvSpPr txBox="1"/>
          <p:nvPr/>
        </p:nvSpPr>
        <p:spPr>
          <a:xfrm>
            <a:off x="5645063" y="344788"/>
            <a:ext cx="2795426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ko-KR" sz="4400" b="1" dirty="0">
                <a:solidFill>
                  <a:schemeClr val="bg1"/>
                </a:solidFill>
                <a:latin typeface="Opun" pitchFamily="2" charset="-34"/>
                <a:cs typeface="Opun" pitchFamily="2" charset="-34"/>
              </a:rPr>
              <a:t>Diagram</a:t>
            </a:r>
          </a:p>
        </p:txBody>
      </p:sp>
    </p:spTree>
    <p:extLst>
      <p:ext uri="{BB962C8B-B14F-4D97-AF65-F5344CB8AC3E}">
        <p14:creationId xmlns:p14="http://schemas.microsoft.com/office/powerpoint/2010/main" val="2275237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B2041737-2F0A-4BA4-B911-9A00B00438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344086">
            <a:off x="7415906" y="2322446"/>
            <a:ext cx="3314219" cy="331421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797E3AC-8931-4575-911A-2B47D63FD3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79275" y="1647604"/>
            <a:ext cx="6540587" cy="4663904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  <a:effectLst/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20A24A1-B691-422D-83E8-8E017096AFCF}"/>
              </a:ext>
            </a:extLst>
          </p:cNvPr>
          <p:cNvSpPr txBox="1"/>
          <p:nvPr/>
        </p:nvSpPr>
        <p:spPr>
          <a:xfrm>
            <a:off x="2825705" y="369872"/>
            <a:ext cx="2795426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ko-KR" sz="4400" b="1" dirty="0">
                <a:solidFill>
                  <a:schemeClr val="bg1"/>
                </a:solidFill>
                <a:latin typeface="Opun" pitchFamily="2" charset="-34"/>
                <a:cs typeface="Opun" pitchFamily="2" charset="-34"/>
              </a:rPr>
              <a:t>Diagram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77AA019-45BC-4323-ABC9-D20FBBD6E17F}"/>
              </a:ext>
            </a:extLst>
          </p:cNvPr>
          <p:cNvGrpSpPr/>
          <p:nvPr/>
        </p:nvGrpSpPr>
        <p:grpSpPr>
          <a:xfrm rot="5400000">
            <a:off x="1855567" y="1268171"/>
            <a:ext cx="904875" cy="963769"/>
            <a:chOff x="1263938" y="5200650"/>
            <a:chExt cx="904875" cy="963769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111018C5-D0CC-4970-9DC8-38E186EDCC10}"/>
                </a:ext>
              </a:extLst>
            </p:cNvPr>
            <p:cNvCxnSpPr>
              <a:cxnSpLocks/>
            </p:cNvCxnSpPr>
            <p:nvPr/>
          </p:nvCxnSpPr>
          <p:spPr>
            <a:xfrm>
              <a:off x="1304925" y="5200650"/>
              <a:ext cx="0" cy="963769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3EFCE5E-A793-4E96-AC9B-B238A5CF9CB3}"/>
                </a:ext>
              </a:extLst>
            </p:cNvPr>
            <p:cNvCxnSpPr>
              <a:cxnSpLocks/>
            </p:cNvCxnSpPr>
            <p:nvPr/>
          </p:nvCxnSpPr>
          <p:spPr>
            <a:xfrm>
              <a:off x="1263938" y="6164419"/>
              <a:ext cx="90487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D3BE31A-5531-4734-AF17-E22150293CB5}"/>
              </a:ext>
            </a:extLst>
          </p:cNvPr>
          <p:cNvGrpSpPr/>
          <p:nvPr/>
        </p:nvGrpSpPr>
        <p:grpSpPr>
          <a:xfrm rot="16200000">
            <a:off x="8069627" y="5708808"/>
            <a:ext cx="863888" cy="963769"/>
            <a:chOff x="1266825" y="5200650"/>
            <a:chExt cx="863888" cy="963769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A17A0A1-D960-43B8-A47A-FB6FF71BF547}"/>
                </a:ext>
              </a:extLst>
            </p:cNvPr>
            <p:cNvCxnSpPr>
              <a:cxnSpLocks/>
            </p:cNvCxnSpPr>
            <p:nvPr/>
          </p:nvCxnSpPr>
          <p:spPr>
            <a:xfrm>
              <a:off x="1304925" y="5200650"/>
              <a:ext cx="0" cy="963769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B7B8F33D-ABDB-4E15-A7D5-8CA17B853DDC}"/>
                </a:ext>
              </a:extLst>
            </p:cNvPr>
            <p:cNvCxnSpPr>
              <a:cxnSpLocks/>
            </p:cNvCxnSpPr>
            <p:nvPr/>
          </p:nvCxnSpPr>
          <p:spPr>
            <a:xfrm>
              <a:off x="1266825" y="6164419"/>
              <a:ext cx="863888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그룹 28">
            <a:extLst>
              <a:ext uri="{FF2B5EF4-FFF2-40B4-BE49-F238E27FC236}">
                <a16:creationId xmlns:a16="http://schemas.microsoft.com/office/drawing/2014/main" id="{D4BB1B24-39A0-47F8-ADF8-D6D7829B52E2}"/>
              </a:ext>
            </a:extLst>
          </p:cNvPr>
          <p:cNvGrpSpPr/>
          <p:nvPr/>
        </p:nvGrpSpPr>
        <p:grpSpPr>
          <a:xfrm flipH="1">
            <a:off x="6572671" y="1168269"/>
            <a:ext cx="4860000" cy="475860"/>
            <a:chOff x="924857" y="1775038"/>
            <a:chExt cx="4860000" cy="475860"/>
          </a:xfrm>
        </p:grpSpPr>
        <p:sp>
          <p:nvSpPr>
            <p:cNvPr id="20" name="Rectangle 9">
              <a:extLst>
                <a:ext uri="{FF2B5EF4-FFF2-40B4-BE49-F238E27FC236}">
                  <a16:creationId xmlns:a16="http://schemas.microsoft.com/office/drawing/2014/main" id="{EBB6734C-627D-4305-A303-3E1FDE99BE20}"/>
                </a:ext>
              </a:extLst>
            </p:cNvPr>
            <p:cNvSpPr/>
            <p:nvPr/>
          </p:nvSpPr>
          <p:spPr>
            <a:xfrm flipH="1">
              <a:off x="929821" y="1787796"/>
              <a:ext cx="115353" cy="463102"/>
            </a:xfrm>
            <a:custGeom>
              <a:avLst/>
              <a:gdLst>
                <a:gd name="connsiteX0" fmla="*/ 0 w 914400"/>
                <a:gd name="connsiteY0" fmla="*/ 0 h 914400"/>
                <a:gd name="connsiteX1" fmla="*/ 914400 w 914400"/>
                <a:gd name="connsiteY1" fmla="*/ 0 h 914400"/>
                <a:gd name="connsiteX2" fmla="*/ 914400 w 914400"/>
                <a:gd name="connsiteY2" fmla="*/ 914400 h 914400"/>
                <a:gd name="connsiteX3" fmla="*/ 0 w 914400"/>
                <a:gd name="connsiteY3" fmla="*/ 914400 h 914400"/>
                <a:gd name="connsiteX4" fmla="*/ 0 w 914400"/>
                <a:gd name="connsiteY4" fmla="*/ 0 h 914400"/>
                <a:gd name="connsiteX0" fmla="*/ 0 w 914400"/>
                <a:gd name="connsiteY0" fmla="*/ 292963 h 1207363"/>
                <a:gd name="connsiteX1" fmla="*/ 914400 w 914400"/>
                <a:gd name="connsiteY1" fmla="*/ 0 h 1207363"/>
                <a:gd name="connsiteX2" fmla="*/ 914400 w 914400"/>
                <a:gd name="connsiteY2" fmla="*/ 1207363 h 1207363"/>
                <a:gd name="connsiteX3" fmla="*/ 0 w 914400"/>
                <a:gd name="connsiteY3" fmla="*/ 1207363 h 1207363"/>
                <a:gd name="connsiteX4" fmla="*/ 0 w 914400"/>
                <a:gd name="connsiteY4" fmla="*/ 292963 h 1207363"/>
                <a:gd name="connsiteX0" fmla="*/ 612559 w 914400"/>
                <a:gd name="connsiteY0" fmla="*/ 8877 h 1207363"/>
                <a:gd name="connsiteX1" fmla="*/ 914400 w 914400"/>
                <a:gd name="connsiteY1" fmla="*/ 0 h 1207363"/>
                <a:gd name="connsiteX2" fmla="*/ 914400 w 914400"/>
                <a:gd name="connsiteY2" fmla="*/ 1207363 h 1207363"/>
                <a:gd name="connsiteX3" fmla="*/ 0 w 914400"/>
                <a:gd name="connsiteY3" fmla="*/ 1207363 h 1207363"/>
                <a:gd name="connsiteX4" fmla="*/ 612559 w 914400"/>
                <a:gd name="connsiteY4" fmla="*/ 8877 h 1207363"/>
                <a:gd name="connsiteX0" fmla="*/ 0 w 301841"/>
                <a:gd name="connsiteY0" fmla="*/ 8877 h 1207363"/>
                <a:gd name="connsiteX1" fmla="*/ 301841 w 301841"/>
                <a:gd name="connsiteY1" fmla="*/ 0 h 1207363"/>
                <a:gd name="connsiteX2" fmla="*/ 301841 w 301841"/>
                <a:gd name="connsiteY2" fmla="*/ 1207363 h 1207363"/>
                <a:gd name="connsiteX3" fmla="*/ 186432 w 301841"/>
                <a:gd name="connsiteY3" fmla="*/ 408372 h 1207363"/>
                <a:gd name="connsiteX4" fmla="*/ 0 w 301841"/>
                <a:gd name="connsiteY4" fmla="*/ 8877 h 1207363"/>
                <a:gd name="connsiteX0" fmla="*/ 0 w 133166"/>
                <a:gd name="connsiteY0" fmla="*/ 0 h 1207364"/>
                <a:gd name="connsiteX1" fmla="*/ 133166 w 133166"/>
                <a:gd name="connsiteY1" fmla="*/ 1 h 1207364"/>
                <a:gd name="connsiteX2" fmla="*/ 133166 w 133166"/>
                <a:gd name="connsiteY2" fmla="*/ 1207364 h 1207364"/>
                <a:gd name="connsiteX3" fmla="*/ 17757 w 133166"/>
                <a:gd name="connsiteY3" fmla="*/ 408373 h 1207364"/>
                <a:gd name="connsiteX4" fmla="*/ 0 w 133166"/>
                <a:gd name="connsiteY4" fmla="*/ 0 h 1207364"/>
                <a:gd name="connsiteX0" fmla="*/ 0 w 142044"/>
                <a:gd name="connsiteY0" fmla="*/ 0 h 408373"/>
                <a:gd name="connsiteX1" fmla="*/ 133166 w 142044"/>
                <a:gd name="connsiteY1" fmla="*/ 1 h 408373"/>
                <a:gd name="connsiteX2" fmla="*/ 142044 w 142044"/>
                <a:gd name="connsiteY2" fmla="*/ 301842 h 408373"/>
                <a:gd name="connsiteX3" fmla="*/ 17757 w 142044"/>
                <a:gd name="connsiteY3" fmla="*/ 408373 h 408373"/>
                <a:gd name="connsiteX4" fmla="*/ 0 w 142044"/>
                <a:gd name="connsiteY4" fmla="*/ 0 h 408373"/>
                <a:gd name="connsiteX0" fmla="*/ 0 w 133166"/>
                <a:gd name="connsiteY0" fmla="*/ 0 h 408373"/>
                <a:gd name="connsiteX1" fmla="*/ 133166 w 133166"/>
                <a:gd name="connsiteY1" fmla="*/ 1 h 408373"/>
                <a:gd name="connsiteX2" fmla="*/ 118293 w 133166"/>
                <a:gd name="connsiteY2" fmla="*/ 313717 h 408373"/>
                <a:gd name="connsiteX3" fmla="*/ 17757 w 133166"/>
                <a:gd name="connsiteY3" fmla="*/ 408373 h 408373"/>
                <a:gd name="connsiteX4" fmla="*/ 0 w 133166"/>
                <a:gd name="connsiteY4" fmla="*/ 0 h 408373"/>
                <a:gd name="connsiteX0" fmla="*/ 0 w 118293"/>
                <a:gd name="connsiteY0" fmla="*/ 5937 h 414310"/>
                <a:gd name="connsiteX1" fmla="*/ 115353 w 118293"/>
                <a:gd name="connsiteY1" fmla="*/ 0 h 414310"/>
                <a:gd name="connsiteX2" fmla="*/ 118293 w 118293"/>
                <a:gd name="connsiteY2" fmla="*/ 319654 h 414310"/>
                <a:gd name="connsiteX3" fmla="*/ 17757 w 118293"/>
                <a:gd name="connsiteY3" fmla="*/ 414310 h 414310"/>
                <a:gd name="connsiteX4" fmla="*/ 0 w 118293"/>
                <a:gd name="connsiteY4" fmla="*/ 5937 h 414310"/>
                <a:gd name="connsiteX0" fmla="*/ 0 w 118293"/>
                <a:gd name="connsiteY0" fmla="*/ 5937 h 366809"/>
                <a:gd name="connsiteX1" fmla="*/ 115353 w 118293"/>
                <a:gd name="connsiteY1" fmla="*/ 0 h 366809"/>
                <a:gd name="connsiteX2" fmla="*/ 118293 w 118293"/>
                <a:gd name="connsiteY2" fmla="*/ 319654 h 366809"/>
                <a:gd name="connsiteX3" fmla="*/ 5882 w 118293"/>
                <a:gd name="connsiteY3" fmla="*/ 366809 h 366809"/>
                <a:gd name="connsiteX4" fmla="*/ 0 w 118293"/>
                <a:gd name="connsiteY4" fmla="*/ 5937 h 366809"/>
                <a:gd name="connsiteX0" fmla="*/ 0 w 115353"/>
                <a:gd name="connsiteY0" fmla="*/ 5937 h 366809"/>
                <a:gd name="connsiteX1" fmla="*/ 115353 w 115353"/>
                <a:gd name="connsiteY1" fmla="*/ 0 h 366809"/>
                <a:gd name="connsiteX2" fmla="*/ 112356 w 115353"/>
                <a:gd name="connsiteY2" fmla="*/ 278091 h 366809"/>
                <a:gd name="connsiteX3" fmla="*/ 5882 w 115353"/>
                <a:gd name="connsiteY3" fmla="*/ 366809 h 366809"/>
                <a:gd name="connsiteX4" fmla="*/ 0 w 115353"/>
                <a:gd name="connsiteY4" fmla="*/ 5937 h 366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353" h="366809">
                  <a:moveTo>
                    <a:pt x="0" y="5937"/>
                  </a:moveTo>
                  <a:lnTo>
                    <a:pt x="115353" y="0"/>
                  </a:lnTo>
                  <a:lnTo>
                    <a:pt x="112356" y="278091"/>
                  </a:lnTo>
                  <a:lnTo>
                    <a:pt x="5882" y="366809"/>
                  </a:lnTo>
                  <a:cubicBezTo>
                    <a:pt x="3921" y="246518"/>
                    <a:pt x="1961" y="126228"/>
                    <a:pt x="0" y="5937"/>
                  </a:cubicBezTo>
                  <a:close/>
                </a:path>
              </a:pathLst>
            </a:custGeom>
            <a:gradFill>
              <a:gsLst>
                <a:gs pos="0">
                  <a:schemeClr val="accent1">
                    <a:lumMod val="60000"/>
                  </a:schemeClr>
                </a:gs>
                <a:gs pos="100000">
                  <a:schemeClr val="accent1">
                    <a:lumMod val="6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bg1"/>
                </a:solidFill>
              </a:endParaRPr>
            </a:p>
          </p:txBody>
        </p:sp>
        <p:sp>
          <p:nvSpPr>
            <p:cNvPr id="21" name="Rectangle 6">
              <a:extLst>
                <a:ext uri="{FF2B5EF4-FFF2-40B4-BE49-F238E27FC236}">
                  <a16:creationId xmlns:a16="http://schemas.microsoft.com/office/drawing/2014/main" id="{4889954D-7431-4305-B938-F3AF55955BB0}"/>
                </a:ext>
              </a:extLst>
            </p:cNvPr>
            <p:cNvSpPr/>
            <p:nvPr/>
          </p:nvSpPr>
          <p:spPr>
            <a:xfrm>
              <a:off x="924857" y="1775038"/>
              <a:ext cx="4860000" cy="360000"/>
            </a:xfrm>
            <a:custGeom>
              <a:avLst/>
              <a:gdLst>
                <a:gd name="connsiteX0" fmla="*/ 0 w 5285462"/>
                <a:gd name="connsiteY0" fmla="*/ 0 h 576064"/>
                <a:gd name="connsiteX1" fmla="*/ 4724629 w 5285462"/>
                <a:gd name="connsiteY1" fmla="*/ 0 h 576064"/>
                <a:gd name="connsiteX2" fmla="*/ 5285462 w 5285462"/>
                <a:gd name="connsiteY2" fmla="*/ 576064 h 576064"/>
                <a:gd name="connsiteX3" fmla="*/ 0 w 5285462"/>
                <a:gd name="connsiteY3" fmla="*/ 576064 h 576064"/>
                <a:gd name="connsiteX4" fmla="*/ 0 w 5285462"/>
                <a:gd name="connsiteY4" fmla="*/ 0 h 576064"/>
                <a:gd name="connsiteX0" fmla="*/ 0 w 5285462"/>
                <a:gd name="connsiteY0" fmla="*/ 0 h 576064"/>
                <a:gd name="connsiteX1" fmla="*/ 4894850 w 5285462"/>
                <a:gd name="connsiteY1" fmla="*/ 0 h 576064"/>
                <a:gd name="connsiteX2" fmla="*/ 5285462 w 5285462"/>
                <a:gd name="connsiteY2" fmla="*/ 576064 h 576064"/>
                <a:gd name="connsiteX3" fmla="*/ 0 w 5285462"/>
                <a:gd name="connsiteY3" fmla="*/ 576064 h 576064"/>
                <a:gd name="connsiteX4" fmla="*/ 0 w 5285462"/>
                <a:gd name="connsiteY4" fmla="*/ 0 h 576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85462" h="576064">
                  <a:moveTo>
                    <a:pt x="0" y="0"/>
                  </a:moveTo>
                  <a:lnTo>
                    <a:pt x="4894850" y="0"/>
                  </a:lnTo>
                  <a:lnTo>
                    <a:pt x="5285462" y="576064"/>
                  </a:lnTo>
                  <a:lnTo>
                    <a:pt x="0" y="5760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bg1"/>
                </a:solidFill>
              </a:endParaRPr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4FAE701B-01B5-415E-8E9E-6EC8682CED31}"/>
              </a:ext>
            </a:extLst>
          </p:cNvPr>
          <p:cNvSpPr txBox="1"/>
          <p:nvPr/>
        </p:nvSpPr>
        <p:spPr>
          <a:xfrm>
            <a:off x="8179767" y="1206442"/>
            <a:ext cx="1832941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GB" altLang="ko-KR" sz="2000" b="1" dirty="0">
                <a:solidFill>
                  <a:schemeClr val="bg1"/>
                </a:solidFill>
                <a:latin typeface="Opun" pitchFamily="2" charset="-34"/>
                <a:cs typeface="Opun" pitchFamily="2" charset="-34"/>
              </a:rPr>
              <a:t>DFD</a:t>
            </a:r>
            <a:r>
              <a:rPr lang="th-TH" altLang="ko-KR" sz="2000" b="1" dirty="0">
                <a:solidFill>
                  <a:schemeClr val="bg1"/>
                </a:solidFill>
                <a:latin typeface="Opun" pitchFamily="2" charset="-34"/>
                <a:cs typeface="Opun" pitchFamily="2" charset="-34"/>
              </a:rPr>
              <a:t> </a:t>
            </a:r>
            <a:r>
              <a:rPr lang="en-US" altLang="ko-KR" sz="2000" b="1" dirty="0">
                <a:solidFill>
                  <a:schemeClr val="bg1"/>
                </a:solidFill>
                <a:latin typeface="Opun" pitchFamily="2" charset="-34"/>
                <a:cs typeface="Opun" pitchFamily="2" charset="-34"/>
              </a:rPr>
              <a:t>Level 3</a:t>
            </a:r>
            <a:endParaRPr lang="ko-KR" altLang="en-US" sz="2000" b="1" dirty="0">
              <a:solidFill>
                <a:schemeClr val="bg1"/>
              </a:solidFill>
              <a:latin typeface="Opun" pitchFamily="2" charset="-34"/>
              <a:cs typeface="Opun" pitchFamily="2" charset="-34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1D7BD7A-5E90-4EA6-A9DB-92CEDFBF36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04803" y="3832007"/>
            <a:ext cx="3025993" cy="3025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616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062DF418-1A8D-4B6D-A9A8-7272A49FF2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966483">
            <a:off x="163264" y="1517365"/>
            <a:ext cx="3869703" cy="3869703"/>
          </a:xfrm>
          <a:prstGeom prst="rect">
            <a:avLst/>
          </a:prstGeom>
        </p:spPr>
      </p:pic>
      <p:grpSp>
        <p:nvGrpSpPr>
          <p:cNvPr id="12" name="그룹 28">
            <a:extLst>
              <a:ext uri="{FF2B5EF4-FFF2-40B4-BE49-F238E27FC236}">
                <a16:creationId xmlns:a16="http://schemas.microsoft.com/office/drawing/2014/main" id="{B2ED497F-8CA0-40D5-A088-796ADD2622B8}"/>
              </a:ext>
            </a:extLst>
          </p:cNvPr>
          <p:cNvGrpSpPr/>
          <p:nvPr/>
        </p:nvGrpSpPr>
        <p:grpSpPr>
          <a:xfrm>
            <a:off x="524296" y="1079741"/>
            <a:ext cx="4860000" cy="475860"/>
            <a:chOff x="924857" y="1775038"/>
            <a:chExt cx="4860000" cy="475860"/>
          </a:xfrm>
        </p:grpSpPr>
        <p:sp>
          <p:nvSpPr>
            <p:cNvPr id="13" name="Rectangle 9">
              <a:extLst>
                <a:ext uri="{FF2B5EF4-FFF2-40B4-BE49-F238E27FC236}">
                  <a16:creationId xmlns:a16="http://schemas.microsoft.com/office/drawing/2014/main" id="{79C1BFE5-05C5-49D3-809F-9B8DC1C0DA9A}"/>
                </a:ext>
              </a:extLst>
            </p:cNvPr>
            <p:cNvSpPr/>
            <p:nvPr/>
          </p:nvSpPr>
          <p:spPr>
            <a:xfrm flipH="1">
              <a:off x="929821" y="1787796"/>
              <a:ext cx="115353" cy="463102"/>
            </a:xfrm>
            <a:custGeom>
              <a:avLst/>
              <a:gdLst>
                <a:gd name="connsiteX0" fmla="*/ 0 w 914400"/>
                <a:gd name="connsiteY0" fmla="*/ 0 h 914400"/>
                <a:gd name="connsiteX1" fmla="*/ 914400 w 914400"/>
                <a:gd name="connsiteY1" fmla="*/ 0 h 914400"/>
                <a:gd name="connsiteX2" fmla="*/ 914400 w 914400"/>
                <a:gd name="connsiteY2" fmla="*/ 914400 h 914400"/>
                <a:gd name="connsiteX3" fmla="*/ 0 w 914400"/>
                <a:gd name="connsiteY3" fmla="*/ 914400 h 914400"/>
                <a:gd name="connsiteX4" fmla="*/ 0 w 914400"/>
                <a:gd name="connsiteY4" fmla="*/ 0 h 914400"/>
                <a:gd name="connsiteX0" fmla="*/ 0 w 914400"/>
                <a:gd name="connsiteY0" fmla="*/ 292963 h 1207363"/>
                <a:gd name="connsiteX1" fmla="*/ 914400 w 914400"/>
                <a:gd name="connsiteY1" fmla="*/ 0 h 1207363"/>
                <a:gd name="connsiteX2" fmla="*/ 914400 w 914400"/>
                <a:gd name="connsiteY2" fmla="*/ 1207363 h 1207363"/>
                <a:gd name="connsiteX3" fmla="*/ 0 w 914400"/>
                <a:gd name="connsiteY3" fmla="*/ 1207363 h 1207363"/>
                <a:gd name="connsiteX4" fmla="*/ 0 w 914400"/>
                <a:gd name="connsiteY4" fmla="*/ 292963 h 1207363"/>
                <a:gd name="connsiteX0" fmla="*/ 612559 w 914400"/>
                <a:gd name="connsiteY0" fmla="*/ 8877 h 1207363"/>
                <a:gd name="connsiteX1" fmla="*/ 914400 w 914400"/>
                <a:gd name="connsiteY1" fmla="*/ 0 h 1207363"/>
                <a:gd name="connsiteX2" fmla="*/ 914400 w 914400"/>
                <a:gd name="connsiteY2" fmla="*/ 1207363 h 1207363"/>
                <a:gd name="connsiteX3" fmla="*/ 0 w 914400"/>
                <a:gd name="connsiteY3" fmla="*/ 1207363 h 1207363"/>
                <a:gd name="connsiteX4" fmla="*/ 612559 w 914400"/>
                <a:gd name="connsiteY4" fmla="*/ 8877 h 1207363"/>
                <a:gd name="connsiteX0" fmla="*/ 0 w 301841"/>
                <a:gd name="connsiteY0" fmla="*/ 8877 h 1207363"/>
                <a:gd name="connsiteX1" fmla="*/ 301841 w 301841"/>
                <a:gd name="connsiteY1" fmla="*/ 0 h 1207363"/>
                <a:gd name="connsiteX2" fmla="*/ 301841 w 301841"/>
                <a:gd name="connsiteY2" fmla="*/ 1207363 h 1207363"/>
                <a:gd name="connsiteX3" fmla="*/ 186432 w 301841"/>
                <a:gd name="connsiteY3" fmla="*/ 408372 h 1207363"/>
                <a:gd name="connsiteX4" fmla="*/ 0 w 301841"/>
                <a:gd name="connsiteY4" fmla="*/ 8877 h 1207363"/>
                <a:gd name="connsiteX0" fmla="*/ 0 w 133166"/>
                <a:gd name="connsiteY0" fmla="*/ 0 h 1207364"/>
                <a:gd name="connsiteX1" fmla="*/ 133166 w 133166"/>
                <a:gd name="connsiteY1" fmla="*/ 1 h 1207364"/>
                <a:gd name="connsiteX2" fmla="*/ 133166 w 133166"/>
                <a:gd name="connsiteY2" fmla="*/ 1207364 h 1207364"/>
                <a:gd name="connsiteX3" fmla="*/ 17757 w 133166"/>
                <a:gd name="connsiteY3" fmla="*/ 408373 h 1207364"/>
                <a:gd name="connsiteX4" fmla="*/ 0 w 133166"/>
                <a:gd name="connsiteY4" fmla="*/ 0 h 1207364"/>
                <a:gd name="connsiteX0" fmla="*/ 0 w 142044"/>
                <a:gd name="connsiteY0" fmla="*/ 0 h 408373"/>
                <a:gd name="connsiteX1" fmla="*/ 133166 w 142044"/>
                <a:gd name="connsiteY1" fmla="*/ 1 h 408373"/>
                <a:gd name="connsiteX2" fmla="*/ 142044 w 142044"/>
                <a:gd name="connsiteY2" fmla="*/ 301842 h 408373"/>
                <a:gd name="connsiteX3" fmla="*/ 17757 w 142044"/>
                <a:gd name="connsiteY3" fmla="*/ 408373 h 408373"/>
                <a:gd name="connsiteX4" fmla="*/ 0 w 142044"/>
                <a:gd name="connsiteY4" fmla="*/ 0 h 408373"/>
                <a:gd name="connsiteX0" fmla="*/ 0 w 133166"/>
                <a:gd name="connsiteY0" fmla="*/ 0 h 408373"/>
                <a:gd name="connsiteX1" fmla="*/ 133166 w 133166"/>
                <a:gd name="connsiteY1" fmla="*/ 1 h 408373"/>
                <a:gd name="connsiteX2" fmla="*/ 118293 w 133166"/>
                <a:gd name="connsiteY2" fmla="*/ 313717 h 408373"/>
                <a:gd name="connsiteX3" fmla="*/ 17757 w 133166"/>
                <a:gd name="connsiteY3" fmla="*/ 408373 h 408373"/>
                <a:gd name="connsiteX4" fmla="*/ 0 w 133166"/>
                <a:gd name="connsiteY4" fmla="*/ 0 h 408373"/>
                <a:gd name="connsiteX0" fmla="*/ 0 w 118293"/>
                <a:gd name="connsiteY0" fmla="*/ 5937 h 414310"/>
                <a:gd name="connsiteX1" fmla="*/ 115353 w 118293"/>
                <a:gd name="connsiteY1" fmla="*/ 0 h 414310"/>
                <a:gd name="connsiteX2" fmla="*/ 118293 w 118293"/>
                <a:gd name="connsiteY2" fmla="*/ 319654 h 414310"/>
                <a:gd name="connsiteX3" fmla="*/ 17757 w 118293"/>
                <a:gd name="connsiteY3" fmla="*/ 414310 h 414310"/>
                <a:gd name="connsiteX4" fmla="*/ 0 w 118293"/>
                <a:gd name="connsiteY4" fmla="*/ 5937 h 414310"/>
                <a:gd name="connsiteX0" fmla="*/ 0 w 118293"/>
                <a:gd name="connsiteY0" fmla="*/ 5937 h 366809"/>
                <a:gd name="connsiteX1" fmla="*/ 115353 w 118293"/>
                <a:gd name="connsiteY1" fmla="*/ 0 h 366809"/>
                <a:gd name="connsiteX2" fmla="*/ 118293 w 118293"/>
                <a:gd name="connsiteY2" fmla="*/ 319654 h 366809"/>
                <a:gd name="connsiteX3" fmla="*/ 5882 w 118293"/>
                <a:gd name="connsiteY3" fmla="*/ 366809 h 366809"/>
                <a:gd name="connsiteX4" fmla="*/ 0 w 118293"/>
                <a:gd name="connsiteY4" fmla="*/ 5937 h 366809"/>
                <a:gd name="connsiteX0" fmla="*/ 0 w 115353"/>
                <a:gd name="connsiteY0" fmla="*/ 5937 h 366809"/>
                <a:gd name="connsiteX1" fmla="*/ 115353 w 115353"/>
                <a:gd name="connsiteY1" fmla="*/ 0 h 366809"/>
                <a:gd name="connsiteX2" fmla="*/ 112356 w 115353"/>
                <a:gd name="connsiteY2" fmla="*/ 278091 h 366809"/>
                <a:gd name="connsiteX3" fmla="*/ 5882 w 115353"/>
                <a:gd name="connsiteY3" fmla="*/ 366809 h 366809"/>
                <a:gd name="connsiteX4" fmla="*/ 0 w 115353"/>
                <a:gd name="connsiteY4" fmla="*/ 5937 h 366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353" h="366809">
                  <a:moveTo>
                    <a:pt x="0" y="5937"/>
                  </a:moveTo>
                  <a:lnTo>
                    <a:pt x="115353" y="0"/>
                  </a:lnTo>
                  <a:lnTo>
                    <a:pt x="112356" y="278091"/>
                  </a:lnTo>
                  <a:lnTo>
                    <a:pt x="5882" y="366809"/>
                  </a:lnTo>
                  <a:cubicBezTo>
                    <a:pt x="3921" y="246518"/>
                    <a:pt x="1961" y="126228"/>
                    <a:pt x="0" y="5937"/>
                  </a:cubicBezTo>
                  <a:close/>
                </a:path>
              </a:pathLst>
            </a:custGeom>
            <a:gradFill>
              <a:gsLst>
                <a:gs pos="0">
                  <a:schemeClr val="accent1">
                    <a:lumMod val="60000"/>
                  </a:schemeClr>
                </a:gs>
                <a:gs pos="100000">
                  <a:schemeClr val="accent1">
                    <a:lumMod val="6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bg1"/>
                </a:solidFill>
              </a:endParaRPr>
            </a:p>
          </p:txBody>
        </p:sp>
        <p:sp>
          <p:nvSpPr>
            <p:cNvPr id="14" name="Rectangle 6">
              <a:extLst>
                <a:ext uri="{FF2B5EF4-FFF2-40B4-BE49-F238E27FC236}">
                  <a16:creationId xmlns:a16="http://schemas.microsoft.com/office/drawing/2014/main" id="{70BEAABB-FE06-4811-9FE5-67D7E7EE33D0}"/>
                </a:ext>
              </a:extLst>
            </p:cNvPr>
            <p:cNvSpPr/>
            <p:nvPr/>
          </p:nvSpPr>
          <p:spPr>
            <a:xfrm>
              <a:off x="924857" y="1775038"/>
              <a:ext cx="4860000" cy="360000"/>
            </a:xfrm>
            <a:custGeom>
              <a:avLst/>
              <a:gdLst>
                <a:gd name="connsiteX0" fmla="*/ 0 w 5285462"/>
                <a:gd name="connsiteY0" fmla="*/ 0 h 576064"/>
                <a:gd name="connsiteX1" fmla="*/ 4724629 w 5285462"/>
                <a:gd name="connsiteY1" fmla="*/ 0 h 576064"/>
                <a:gd name="connsiteX2" fmla="*/ 5285462 w 5285462"/>
                <a:gd name="connsiteY2" fmla="*/ 576064 h 576064"/>
                <a:gd name="connsiteX3" fmla="*/ 0 w 5285462"/>
                <a:gd name="connsiteY3" fmla="*/ 576064 h 576064"/>
                <a:gd name="connsiteX4" fmla="*/ 0 w 5285462"/>
                <a:gd name="connsiteY4" fmla="*/ 0 h 576064"/>
                <a:gd name="connsiteX0" fmla="*/ 0 w 5285462"/>
                <a:gd name="connsiteY0" fmla="*/ 0 h 576064"/>
                <a:gd name="connsiteX1" fmla="*/ 4894850 w 5285462"/>
                <a:gd name="connsiteY1" fmla="*/ 0 h 576064"/>
                <a:gd name="connsiteX2" fmla="*/ 5285462 w 5285462"/>
                <a:gd name="connsiteY2" fmla="*/ 576064 h 576064"/>
                <a:gd name="connsiteX3" fmla="*/ 0 w 5285462"/>
                <a:gd name="connsiteY3" fmla="*/ 576064 h 576064"/>
                <a:gd name="connsiteX4" fmla="*/ 0 w 5285462"/>
                <a:gd name="connsiteY4" fmla="*/ 0 h 576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85462" h="576064">
                  <a:moveTo>
                    <a:pt x="0" y="0"/>
                  </a:moveTo>
                  <a:lnTo>
                    <a:pt x="4894850" y="0"/>
                  </a:lnTo>
                  <a:lnTo>
                    <a:pt x="5285462" y="576064"/>
                  </a:lnTo>
                  <a:lnTo>
                    <a:pt x="0" y="5760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bg1"/>
                </a:solidFill>
              </a:endParaRPr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4FAE701B-01B5-415E-8E9E-6EC8682CED31}"/>
              </a:ext>
            </a:extLst>
          </p:cNvPr>
          <p:cNvSpPr txBox="1"/>
          <p:nvPr/>
        </p:nvSpPr>
        <p:spPr>
          <a:xfrm>
            <a:off x="1585808" y="1092499"/>
            <a:ext cx="1849695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ko-KR" sz="2000" b="1" dirty="0">
                <a:solidFill>
                  <a:schemeClr val="bg1"/>
                </a:solidFill>
                <a:latin typeface="Opun" pitchFamily="2" charset="-34"/>
                <a:cs typeface="Opun" pitchFamily="2" charset="-34"/>
              </a:rPr>
              <a:t>BPMN</a:t>
            </a:r>
            <a:endParaRPr lang="ko-KR" altLang="en-US" sz="2000" b="1" dirty="0">
              <a:solidFill>
                <a:schemeClr val="bg1"/>
              </a:solidFill>
              <a:latin typeface="Opun" pitchFamily="2" charset="-34"/>
              <a:cs typeface="Opun" pitchFamily="2" charset="-34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97E3AC-8931-4575-911A-2B47D63FD3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26512" y="1704024"/>
            <a:ext cx="7818808" cy="4414040"/>
          </a:xfrm>
          <a:prstGeom prst="rect">
            <a:avLst/>
          </a:prstGeom>
          <a:solidFill>
            <a:schemeClr val="bg1"/>
          </a:solidFill>
          <a:ln w="38100">
            <a:noFill/>
          </a:ln>
          <a:effectLst/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94E44EB4-F10F-4F40-B9C2-34DE5F5D7CAF}"/>
              </a:ext>
            </a:extLst>
          </p:cNvPr>
          <p:cNvGrpSpPr/>
          <p:nvPr/>
        </p:nvGrpSpPr>
        <p:grpSpPr>
          <a:xfrm rot="10800000">
            <a:off x="9728702" y="1317671"/>
            <a:ext cx="904875" cy="963769"/>
            <a:chOff x="1273463" y="5200650"/>
            <a:chExt cx="904875" cy="963769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9A218A89-5C4E-4AC3-A829-FAE9632BF08E}"/>
                </a:ext>
              </a:extLst>
            </p:cNvPr>
            <p:cNvCxnSpPr>
              <a:cxnSpLocks/>
            </p:cNvCxnSpPr>
            <p:nvPr/>
          </p:nvCxnSpPr>
          <p:spPr>
            <a:xfrm>
              <a:off x="1304925" y="5200650"/>
              <a:ext cx="0" cy="963769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255BE39-A622-42AA-887B-DE316D3067AA}"/>
                </a:ext>
              </a:extLst>
            </p:cNvPr>
            <p:cNvCxnSpPr>
              <a:cxnSpLocks/>
            </p:cNvCxnSpPr>
            <p:nvPr/>
          </p:nvCxnSpPr>
          <p:spPr>
            <a:xfrm>
              <a:off x="1273463" y="6164419"/>
              <a:ext cx="90487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3963AE81-D24B-4605-8725-AB58CB6C6177}"/>
              </a:ext>
            </a:extLst>
          </p:cNvPr>
          <p:cNvGrpSpPr/>
          <p:nvPr/>
        </p:nvGrpSpPr>
        <p:grpSpPr>
          <a:xfrm>
            <a:off x="1811523" y="5579044"/>
            <a:ext cx="904875" cy="963769"/>
            <a:chOff x="1273463" y="5200650"/>
            <a:chExt cx="904875" cy="963769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A5120D08-F139-413F-A741-655B29AC0501}"/>
                </a:ext>
              </a:extLst>
            </p:cNvPr>
            <p:cNvCxnSpPr>
              <a:cxnSpLocks/>
            </p:cNvCxnSpPr>
            <p:nvPr/>
          </p:nvCxnSpPr>
          <p:spPr>
            <a:xfrm>
              <a:off x="1304925" y="5200650"/>
              <a:ext cx="0" cy="963769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80D387B-200A-467E-9BAD-0A2BE64A8DC6}"/>
                </a:ext>
              </a:extLst>
            </p:cNvPr>
            <p:cNvCxnSpPr>
              <a:cxnSpLocks/>
            </p:cNvCxnSpPr>
            <p:nvPr/>
          </p:nvCxnSpPr>
          <p:spPr>
            <a:xfrm>
              <a:off x="1273463" y="6164419"/>
              <a:ext cx="90487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D108B80B-8B74-4792-9AC2-4425C9D4B30F}"/>
              </a:ext>
            </a:extLst>
          </p:cNvPr>
          <p:cNvSpPr txBox="1"/>
          <p:nvPr/>
        </p:nvSpPr>
        <p:spPr>
          <a:xfrm>
            <a:off x="5645063" y="344788"/>
            <a:ext cx="2795426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ko-KR" sz="4400" b="1" dirty="0">
                <a:solidFill>
                  <a:schemeClr val="bg1"/>
                </a:solidFill>
                <a:latin typeface="Opun" pitchFamily="2" charset="-34"/>
                <a:cs typeface="Opun" pitchFamily="2" charset="-34"/>
              </a:rPr>
              <a:t>Diagram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3E38002-7E5E-4A29-805D-0703B56822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941824">
            <a:off x="10489579" y="4383307"/>
            <a:ext cx="2391475" cy="2391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7014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B2041737-2F0A-4BA4-B911-9A00B00438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344086">
            <a:off x="6982630" y="2063118"/>
            <a:ext cx="3314219" cy="331421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797E3AC-8931-4575-911A-2B47D63FD3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512515" y="1681550"/>
            <a:ext cx="4624436" cy="4573305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  <a:effectLst/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20A24A1-B691-422D-83E8-8E017096AFCF}"/>
              </a:ext>
            </a:extLst>
          </p:cNvPr>
          <p:cNvSpPr txBox="1"/>
          <p:nvPr/>
        </p:nvSpPr>
        <p:spPr>
          <a:xfrm>
            <a:off x="2825705" y="369872"/>
            <a:ext cx="2795426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ko-KR" sz="4400" b="1" dirty="0">
                <a:solidFill>
                  <a:schemeClr val="bg1"/>
                </a:solidFill>
                <a:latin typeface="Opun" pitchFamily="2" charset="-34"/>
                <a:cs typeface="Opun" pitchFamily="2" charset="-34"/>
              </a:rPr>
              <a:t>Diagram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77AA019-45BC-4323-ABC9-D20FBBD6E17F}"/>
              </a:ext>
            </a:extLst>
          </p:cNvPr>
          <p:cNvGrpSpPr/>
          <p:nvPr/>
        </p:nvGrpSpPr>
        <p:grpSpPr>
          <a:xfrm rot="5400000">
            <a:off x="2718692" y="1318822"/>
            <a:ext cx="904875" cy="963769"/>
            <a:chOff x="1263938" y="5200650"/>
            <a:chExt cx="904875" cy="963769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111018C5-D0CC-4970-9DC8-38E186EDCC10}"/>
                </a:ext>
              </a:extLst>
            </p:cNvPr>
            <p:cNvCxnSpPr>
              <a:cxnSpLocks/>
            </p:cNvCxnSpPr>
            <p:nvPr/>
          </p:nvCxnSpPr>
          <p:spPr>
            <a:xfrm>
              <a:off x="1304925" y="5200650"/>
              <a:ext cx="0" cy="963769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3EFCE5E-A793-4E96-AC9B-B238A5CF9CB3}"/>
                </a:ext>
              </a:extLst>
            </p:cNvPr>
            <p:cNvCxnSpPr>
              <a:cxnSpLocks/>
            </p:cNvCxnSpPr>
            <p:nvPr/>
          </p:nvCxnSpPr>
          <p:spPr>
            <a:xfrm>
              <a:off x="1263938" y="6164419"/>
              <a:ext cx="90487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D3BE31A-5531-4734-AF17-E22150293CB5}"/>
              </a:ext>
            </a:extLst>
          </p:cNvPr>
          <p:cNvGrpSpPr/>
          <p:nvPr/>
        </p:nvGrpSpPr>
        <p:grpSpPr>
          <a:xfrm rot="16200000">
            <a:off x="8069627" y="5708808"/>
            <a:ext cx="863888" cy="963769"/>
            <a:chOff x="1266825" y="5200650"/>
            <a:chExt cx="863888" cy="963769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A17A0A1-D960-43B8-A47A-FB6FF71BF547}"/>
                </a:ext>
              </a:extLst>
            </p:cNvPr>
            <p:cNvCxnSpPr>
              <a:cxnSpLocks/>
            </p:cNvCxnSpPr>
            <p:nvPr/>
          </p:nvCxnSpPr>
          <p:spPr>
            <a:xfrm>
              <a:off x="1304925" y="5200650"/>
              <a:ext cx="0" cy="963769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B7B8F33D-ABDB-4E15-A7D5-8CA17B853DDC}"/>
                </a:ext>
              </a:extLst>
            </p:cNvPr>
            <p:cNvCxnSpPr>
              <a:cxnSpLocks/>
            </p:cNvCxnSpPr>
            <p:nvPr/>
          </p:nvCxnSpPr>
          <p:spPr>
            <a:xfrm>
              <a:off x="1266825" y="6164419"/>
              <a:ext cx="863888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그룹 28">
            <a:extLst>
              <a:ext uri="{FF2B5EF4-FFF2-40B4-BE49-F238E27FC236}">
                <a16:creationId xmlns:a16="http://schemas.microsoft.com/office/drawing/2014/main" id="{D4BB1B24-39A0-47F8-ADF8-D6D7829B52E2}"/>
              </a:ext>
            </a:extLst>
          </p:cNvPr>
          <p:cNvGrpSpPr/>
          <p:nvPr/>
        </p:nvGrpSpPr>
        <p:grpSpPr>
          <a:xfrm flipH="1">
            <a:off x="6572671" y="1168269"/>
            <a:ext cx="4860000" cy="475860"/>
            <a:chOff x="924857" y="1775038"/>
            <a:chExt cx="4860000" cy="475860"/>
          </a:xfrm>
        </p:grpSpPr>
        <p:sp>
          <p:nvSpPr>
            <p:cNvPr id="20" name="Rectangle 9">
              <a:extLst>
                <a:ext uri="{FF2B5EF4-FFF2-40B4-BE49-F238E27FC236}">
                  <a16:creationId xmlns:a16="http://schemas.microsoft.com/office/drawing/2014/main" id="{EBB6734C-627D-4305-A303-3E1FDE99BE20}"/>
                </a:ext>
              </a:extLst>
            </p:cNvPr>
            <p:cNvSpPr/>
            <p:nvPr/>
          </p:nvSpPr>
          <p:spPr>
            <a:xfrm flipH="1">
              <a:off x="929821" y="1787796"/>
              <a:ext cx="115353" cy="463102"/>
            </a:xfrm>
            <a:custGeom>
              <a:avLst/>
              <a:gdLst>
                <a:gd name="connsiteX0" fmla="*/ 0 w 914400"/>
                <a:gd name="connsiteY0" fmla="*/ 0 h 914400"/>
                <a:gd name="connsiteX1" fmla="*/ 914400 w 914400"/>
                <a:gd name="connsiteY1" fmla="*/ 0 h 914400"/>
                <a:gd name="connsiteX2" fmla="*/ 914400 w 914400"/>
                <a:gd name="connsiteY2" fmla="*/ 914400 h 914400"/>
                <a:gd name="connsiteX3" fmla="*/ 0 w 914400"/>
                <a:gd name="connsiteY3" fmla="*/ 914400 h 914400"/>
                <a:gd name="connsiteX4" fmla="*/ 0 w 914400"/>
                <a:gd name="connsiteY4" fmla="*/ 0 h 914400"/>
                <a:gd name="connsiteX0" fmla="*/ 0 w 914400"/>
                <a:gd name="connsiteY0" fmla="*/ 292963 h 1207363"/>
                <a:gd name="connsiteX1" fmla="*/ 914400 w 914400"/>
                <a:gd name="connsiteY1" fmla="*/ 0 h 1207363"/>
                <a:gd name="connsiteX2" fmla="*/ 914400 w 914400"/>
                <a:gd name="connsiteY2" fmla="*/ 1207363 h 1207363"/>
                <a:gd name="connsiteX3" fmla="*/ 0 w 914400"/>
                <a:gd name="connsiteY3" fmla="*/ 1207363 h 1207363"/>
                <a:gd name="connsiteX4" fmla="*/ 0 w 914400"/>
                <a:gd name="connsiteY4" fmla="*/ 292963 h 1207363"/>
                <a:gd name="connsiteX0" fmla="*/ 612559 w 914400"/>
                <a:gd name="connsiteY0" fmla="*/ 8877 h 1207363"/>
                <a:gd name="connsiteX1" fmla="*/ 914400 w 914400"/>
                <a:gd name="connsiteY1" fmla="*/ 0 h 1207363"/>
                <a:gd name="connsiteX2" fmla="*/ 914400 w 914400"/>
                <a:gd name="connsiteY2" fmla="*/ 1207363 h 1207363"/>
                <a:gd name="connsiteX3" fmla="*/ 0 w 914400"/>
                <a:gd name="connsiteY3" fmla="*/ 1207363 h 1207363"/>
                <a:gd name="connsiteX4" fmla="*/ 612559 w 914400"/>
                <a:gd name="connsiteY4" fmla="*/ 8877 h 1207363"/>
                <a:gd name="connsiteX0" fmla="*/ 0 w 301841"/>
                <a:gd name="connsiteY0" fmla="*/ 8877 h 1207363"/>
                <a:gd name="connsiteX1" fmla="*/ 301841 w 301841"/>
                <a:gd name="connsiteY1" fmla="*/ 0 h 1207363"/>
                <a:gd name="connsiteX2" fmla="*/ 301841 w 301841"/>
                <a:gd name="connsiteY2" fmla="*/ 1207363 h 1207363"/>
                <a:gd name="connsiteX3" fmla="*/ 186432 w 301841"/>
                <a:gd name="connsiteY3" fmla="*/ 408372 h 1207363"/>
                <a:gd name="connsiteX4" fmla="*/ 0 w 301841"/>
                <a:gd name="connsiteY4" fmla="*/ 8877 h 1207363"/>
                <a:gd name="connsiteX0" fmla="*/ 0 w 133166"/>
                <a:gd name="connsiteY0" fmla="*/ 0 h 1207364"/>
                <a:gd name="connsiteX1" fmla="*/ 133166 w 133166"/>
                <a:gd name="connsiteY1" fmla="*/ 1 h 1207364"/>
                <a:gd name="connsiteX2" fmla="*/ 133166 w 133166"/>
                <a:gd name="connsiteY2" fmla="*/ 1207364 h 1207364"/>
                <a:gd name="connsiteX3" fmla="*/ 17757 w 133166"/>
                <a:gd name="connsiteY3" fmla="*/ 408373 h 1207364"/>
                <a:gd name="connsiteX4" fmla="*/ 0 w 133166"/>
                <a:gd name="connsiteY4" fmla="*/ 0 h 1207364"/>
                <a:gd name="connsiteX0" fmla="*/ 0 w 142044"/>
                <a:gd name="connsiteY0" fmla="*/ 0 h 408373"/>
                <a:gd name="connsiteX1" fmla="*/ 133166 w 142044"/>
                <a:gd name="connsiteY1" fmla="*/ 1 h 408373"/>
                <a:gd name="connsiteX2" fmla="*/ 142044 w 142044"/>
                <a:gd name="connsiteY2" fmla="*/ 301842 h 408373"/>
                <a:gd name="connsiteX3" fmla="*/ 17757 w 142044"/>
                <a:gd name="connsiteY3" fmla="*/ 408373 h 408373"/>
                <a:gd name="connsiteX4" fmla="*/ 0 w 142044"/>
                <a:gd name="connsiteY4" fmla="*/ 0 h 408373"/>
                <a:gd name="connsiteX0" fmla="*/ 0 w 133166"/>
                <a:gd name="connsiteY0" fmla="*/ 0 h 408373"/>
                <a:gd name="connsiteX1" fmla="*/ 133166 w 133166"/>
                <a:gd name="connsiteY1" fmla="*/ 1 h 408373"/>
                <a:gd name="connsiteX2" fmla="*/ 118293 w 133166"/>
                <a:gd name="connsiteY2" fmla="*/ 313717 h 408373"/>
                <a:gd name="connsiteX3" fmla="*/ 17757 w 133166"/>
                <a:gd name="connsiteY3" fmla="*/ 408373 h 408373"/>
                <a:gd name="connsiteX4" fmla="*/ 0 w 133166"/>
                <a:gd name="connsiteY4" fmla="*/ 0 h 408373"/>
                <a:gd name="connsiteX0" fmla="*/ 0 w 118293"/>
                <a:gd name="connsiteY0" fmla="*/ 5937 h 414310"/>
                <a:gd name="connsiteX1" fmla="*/ 115353 w 118293"/>
                <a:gd name="connsiteY1" fmla="*/ 0 h 414310"/>
                <a:gd name="connsiteX2" fmla="*/ 118293 w 118293"/>
                <a:gd name="connsiteY2" fmla="*/ 319654 h 414310"/>
                <a:gd name="connsiteX3" fmla="*/ 17757 w 118293"/>
                <a:gd name="connsiteY3" fmla="*/ 414310 h 414310"/>
                <a:gd name="connsiteX4" fmla="*/ 0 w 118293"/>
                <a:gd name="connsiteY4" fmla="*/ 5937 h 414310"/>
                <a:gd name="connsiteX0" fmla="*/ 0 w 118293"/>
                <a:gd name="connsiteY0" fmla="*/ 5937 h 366809"/>
                <a:gd name="connsiteX1" fmla="*/ 115353 w 118293"/>
                <a:gd name="connsiteY1" fmla="*/ 0 h 366809"/>
                <a:gd name="connsiteX2" fmla="*/ 118293 w 118293"/>
                <a:gd name="connsiteY2" fmla="*/ 319654 h 366809"/>
                <a:gd name="connsiteX3" fmla="*/ 5882 w 118293"/>
                <a:gd name="connsiteY3" fmla="*/ 366809 h 366809"/>
                <a:gd name="connsiteX4" fmla="*/ 0 w 118293"/>
                <a:gd name="connsiteY4" fmla="*/ 5937 h 366809"/>
                <a:gd name="connsiteX0" fmla="*/ 0 w 115353"/>
                <a:gd name="connsiteY0" fmla="*/ 5937 h 366809"/>
                <a:gd name="connsiteX1" fmla="*/ 115353 w 115353"/>
                <a:gd name="connsiteY1" fmla="*/ 0 h 366809"/>
                <a:gd name="connsiteX2" fmla="*/ 112356 w 115353"/>
                <a:gd name="connsiteY2" fmla="*/ 278091 h 366809"/>
                <a:gd name="connsiteX3" fmla="*/ 5882 w 115353"/>
                <a:gd name="connsiteY3" fmla="*/ 366809 h 366809"/>
                <a:gd name="connsiteX4" fmla="*/ 0 w 115353"/>
                <a:gd name="connsiteY4" fmla="*/ 5937 h 366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353" h="366809">
                  <a:moveTo>
                    <a:pt x="0" y="5937"/>
                  </a:moveTo>
                  <a:lnTo>
                    <a:pt x="115353" y="0"/>
                  </a:lnTo>
                  <a:lnTo>
                    <a:pt x="112356" y="278091"/>
                  </a:lnTo>
                  <a:lnTo>
                    <a:pt x="5882" y="366809"/>
                  </a:lnTo>
                  <a:cubicBezTo>
                    <a:pt x="3921" y="246518"/>
                    <a:pt x="1961" y="126228"/>
                    <a:pt x="0" y="5937"/>
                  </a:cubicBezTo>
                  <a:close/>
                </a:path>
              </a:pathLst>
            </a:custGeom>
            <a:gradFill>
              <a:gsLst>
                <a:gs pos="0">
                  <a:schemeClr val="accent1">
                    <a:lumMod val="60000"/>
                  </a:schemeClr>
                </a:gs>
                <a:gs pos="100000">
                  <a:schemeClr val="accent1">
                    <a:lumMod val="6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bg1"/>
                </a:solidFill>
              </a:endParaRPr>
            </a:p>
          </p:txBody>
        </p:sp>
        <p:sp>
          <p:nvSpPr>
            <p:cNvPr id="21" name="Rectangle 6">
              <a:extLst>
                <a:ext uri="{FF2B5EF4-FFF2-40B4-BE49-F238E27FC236}">
                  <a16:creationId xmlns:a16="http://schemas.microsoft.com/office/drawing/2014/main" id="{4889954D-7431-4305-B938-F3AF55955BB0}"/>
                </a:ext>
              </a:extLst>
            </p:cNvPr>
            <p:cNvSpPr/>
            <p:nvPr/>
          </p:nvSpPr>
          <p:spPr>
            <a:xfrm>
              <a:off x="924857" y="1775038"/>
              <a:ext cx="4860000" cy="360000"/>
            </a:xfrm>
            <a:custGeom>
              <a:avLst/>
              <a:gdLst>
                <a:gd name="connsiteX0" fmla="*/ 0 w 5285462"/>
                <a:gd name="connsiteY0" fmla="*/ 0 h 576064"/>
                <a:gd name="connsiteX1" fmla="*/ 4724629 w 5285462"/>
                <a:gd name="connsiteY1" fmla="*/ 0 h 576064"/>
                <a:gd name="connsiteX2" fmla="*/ 5285462 w 5285462"/>
                <a:gd name="connsiteY2" fmla="*/ 576064 h 576064"/>
                <a:gd name="connsiteX3" fmla="*/ 0 w 5285462"/>
                <a:gd name="connsiteY3" fmla="*/ 576064 h 576064"/>
                <a:gd name="connsiteX4" fmla="*/ 0 w 5285462"/>
                <a:gd name="connsiteY4" fmla="*/ 0 h 576064"/>
                <a:gd name="connsiteX0" fmla="*/ 0 w 5285462"/>
                <a:gd name="connsiteY0" fmla="*/ 0 h 576064"/>
                <a:gd name="connsiteX1" fmla="*/ 4894850 w 5285462"/>
                <a:gd name="connsiteY1" fmla="*/ 0 h 576064"/>
                <a:gd name="connsiteX2" fmla="*/ 5285462 w 5285462"/>
                <a:gd name="connsiteY2" fmla="*/ 576064 h 576064"/>
                <a:gd name="connsiteX3" fmla="*/ 0 w 5285462"/>
                <a:gd name="connsiteY3" fmla="*/ 576064 h 576064"/>
                <a:gd name="connsiteX4" fmla="*/ 0 w 5285462"/>
                <a:gd name="connsiteY4" fmla="*/ 0 h 576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85462" h="576064">
                  <a:moveTo>
                    <a:pt x="0" y="0"/>
                  </a:moveTo>
                  <a:lnTo>
                    <a:pt x="4894850" y="0"/>
                  </a:lnTo>
                  <a:lnTo>
                    <a:pt x="5285462" y="576064"/>
                  </a:lnTo>
                  <a:lnTo>
                    <a:pt x="0" y="5760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bg1"/>
                </a:solidFill>
              </a:endParaRPr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4FAE701B-01B5-415E-8E9E-6EC8682CED31}"/>
              </a:ext>
            </a:extLst>
          </p:cNvPr>
          <p:cNvSpPr txBox="1"/>
          <p:nvPr/>
        </p:nvSpPr>
        <p:spPr>
          <a:xfrm>
            <a:off x="8639740" y="1206442"/>
            <a:ext cx="686113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ko-KR" sz="2000" b="1" dirty="0">
                <a:solidFill>
                  <a:schemeClr val="bg1"/>
                </a:solidFill>
                <a:latin typeface="Opun" pitchFamily="2" charset="-34"/>
                <a:cs typeface="Opun" pitchFamily="2" charset="-34"/>
              </a:rPr>
              <a:t>ER</a:t>
            </a:r>
            <a:endParaRPr lang="ko-KR" altLang="en-US" sz="2000" b="1" dirty="0">
              <a:solidFill>
                <a:schemeClr val="bg1"/>
              </a:solidFill>
              <a:latin typeface="Opun" pitchFamily="2" charset="-34"/>
              <a:cs typeface="Opun" pitchFamily="2" charset="-34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8281E2A-159E-4C41-AB07-AFE4906E46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81247" y="3720228"/>
            <a:ext cx="3522010" cy="3522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3093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062DF418-1A8D-4B6D-A9A8-7272A49FF2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966483">
            <a:off x="255268" y="1530440"/>
            <a:ext cx="3869703" cy="3869703"/>
          </a:xfrm>
          <a:prstGeom prst="rect">
            <a:avLst/>
          </a:prstGeom>
        </p:spPr>
      </p:pic>
      <p:grpSp>
        <p:nvGrpSpPr>
          <p:cNvPr id="12" name="그룹 28">
            <a:extLst>
              <a:ext uri="{FF2B5EF4-FFF2-40B4-BE49-F238E27FC236}">
                <a16:creationId xmlns:a16="http://schemas.microsoft.com/office/drawing/2014/main" id="{B2ED497F-8CA0-40D5-A088-796ADD2622B8}"/>
              </a:ext>
            </a:extLst>
          </p:cNvPr>
          <p:cNvGrpSpPr/>
          <p:nvPr/>
        </p:nvGrpSpPr>
        <p:grpSpPr>
          <a:xfrm>
            <a:off x="524296" y="1079741"/>
            <a:ext cx="4860000" cy="475860"/>
            <a:chOff x="924857" y="1775038"/>
            <a:chExt cx="4860000" cy="475860"/>
          </a:xfrm>
        </p:grpSpPr>
        <p:sp>
          <p:nvSpPr>
            <p:cNvPr id="13" name="Rectangle 9">
              <a:extLst>
                <a:ext uri="{FF2B5EF4-FFF2-40B4-BE49-F238E27FC236}">
                  <a16:creationId xmlns:a16="http://schemas.microsoft.com/office/drawing/2014/main" id="{79C1BFE5-05C5-49D3-809F-9B8DC1C0DA9A}"/>
                </a:ext>
              </a:extLst>
            </p:cNvPr>
            <p:cNvSpPr/>
            <p:nvPr/>
          </p:nvSpPr>
          <p:spPr>
            <a:xfrm flipH="1">
              <a:off x="929821" y="1787796"/>
              <a:ext cx="115353" cy="463102"/>
            </a:xfrm>
            <a:custGeom>
              <a:avLst/>
              <a:gdLst>
                <a:gd name="connsiteX0" fmla="*/ 0 w 914400"/>
                <a:gd name="connsiteY0" fmla="*/ 0 h 914400"/>
                <a:gd name="connsiteX1" fmla="*/ 914400 w 914400"/>
                <a:gd name="connsiteY1" fmla="*/ 0 h 914400"/>
                <a:gd name="connsiteX2" fmla="*/ 914400 w 914400"/>
                <a:gd name="connsiteY2" fmla="*/ 914400 h 914400"/>
                <a:gd name="connsiteX3" fmla="*/ 0 w 914400"/>
                <a:gd name="connsiteY3" fmla="*/ 914400 h 914400"/>
                <a:gd name="connsiteX4" fmla="*/ 0 w 914400"/>
                <a:gd name="connsiteY4" fmla="*/ 0 h 914400"/>
                <a:gd name="connsiteX0" fmla="*/ 0 w 914400"/>
                <a:gd name="connsiteY0" fmla="*/ 292963 h 1207363"/>
                <a:gd name="connsiteX1" fmla="*/ 914400 w 914400"/>
                <a:gd name="connsiteY1" fmla="*/ 0 h 1207363"/>
                <a:gd name="connsiteX2" fmla="*/ 914400 w 914400"/>
                <a:gd name="connsiteY2" fmla="*/ 1207363 h 1207363"/>
                <a:gd name="connsiteX3" fmla="*/ 0 w 914400"/>
                <a:gd name="connsiteY3" fmla="*/ 1207363 h 1207363"/>
                <a:gd name="connsiteX4" fmla="*/ 0 w 914400"/>
                <a:gd name="connsiteY4" fmla="*/ 292963 h 1207363"/>
                <a:gd name="connsiteX0" fmla="*/ 612559 w 914400"/>
                <a:gd name="connsiteY0" fmla="*/ 8877 h 1207363"/>
                <a:gd name="connsiteX1" fmla="*/ 914400 w 914400"/>
                <a:gd name="connsiteY1" fmla="*/ 0 h 1207363"/>
                <a:gd name="connsiteX2" fmla="*/ 914400 w 914400"/>
                <a:gd name="connsiteY2" fmla="*/ 1207363 h 1207363"/>
                <a:gd name="connsiteX3" fmla="*/ 0 w 914400"/>
                <a:gd name="connsiteY3" fmla="*/ 1207363 h 1207363"/>
                <a:gd name="connsiteX4" fmla="*/ 612559 w 914400"/>
                <a:gd name="connsiteY4" fmla="*/ 8877 h 1207363"/>
                <a:gd name="connsiteX0" fmla="*/ 0 w 301841"/>
                <a:gd name="connsiteY0" fmla="*/ 8877 h 1207363"/>
                <a:gd name="connsiteX1" fmla="*/ 301841 w 301841"/>
                <a:gd name="connsiteY1" fmla="*/ 0 h 1207363"/>
                <a:gd name="connsiteX2" fmla="*/ 301841 w 301841"/>
                <a:gd name="connsiteY2" fmla="*/ 1207363 h 1207363"/>
                <a:gd name="connsiteX3" fmla="*/ 186432 w 301841"/>
                <a:gd name="connsiteY3" fmla="*/ 408372 h 1207363"/>
                <a:gd name="connsiteX4" fmla="*/ 0 w 301841"/>
                <a:gd name="connsiteY4" fmla="*/ 8877 h 1207363"/>
                <a:gd name="connsiteX0" fmla="*/ 0 w 133166"/>
                <a:gd name="connsiteY0" fmla="*/ 0 h 1207364"/>
                <a:gd name="connsiteX1" fmla="*/ 133166 w 133166"/>
                <a:gd name="connsiteY1" fmla="*/ 1 h 1207364"/>
                <a:gd name="connsiteX2" fmla="*/ 133166 w 133166"/>
                <a:gd name="connsiteY2" fmla="*/ 1207364 h 1207364"/>
                <a:gd name="connsiteX3" fmla="*/ 17757 w 133166"/>
                <a:gd name="connsiteY3" fmla="*/ 408373 h 1207364"/>
                <a:gd name="connsiteX4" fmla="*/ 0 w 133166"/>
                <a:gd name="connsiteY4" fmla="*/ 0 h 1207364"/>
                <a:gd name="connsiteX0" fmla="*/ 0 w 142044"/>
                <a:gd name="connsiteY0" fmla="*/ 0 h 408373"/>
                <a:gd name="connsiteX1" fmla="*/ 133166 w 142044"/>
                <a:gd name="connsiteY1" fmla="*/ 1 h 408373"/>
                <a:gd name="connsiteX2" fmla="*/ 142044 w 142044"/>
                <a:gd name="connsiteY2" fmla="*/ 301842 h 408373"/>
                <a:gd name="connsiteX3" fmla="*/ 17757 w 142044"/>
                <a:gd name="connsiteY3" fmla="*/ 408373 h 408373"/>
                <a:gd name="connsiteX4" fmla="*/ 0 w 142044"/>
                <a:gd name="connsiteY4" fmla="*/ 0 h 408373"/>
                <a:gd name="connsiteX0" fmla="*/ 0 w 133166"/>
                <a:gd name="connsiteY0" fmla="*/ 0 h 408373"/>
                <a:gd name="connsiteX1" fmla="*/ 133166 w 133166"/>
                <a:gd name="connsiteY1" fmla="*/ 1 h 408373"/>
                <a:gd name="connsiteX2" fmla="*/ 118293 w 133166"/>
                <a:gd name="connsiteY2" fmla="*/ 313717 h 408373"/>
                <a:gd name="connsiteX3" fmla="*/ 17757 w 133166"/>
                <a:gd name="connsiteY3" fmla="*/ 408373 h 408373"/>
                <a:gd name="connsiteX4" fmla="*/ 0 w 133166"/>
                <a:gd name="connsiteY4" fmla="*/ 0 h 408373"/>
                <a:gd name="connsiteX0" fmla="*/ 0 w 118293"/>
                <a:gd name="connsiteY0" fmla="*/ 5937 h 414310"/>
                <a:gd name="connsiteX1" fmla="*/ 115353 w 118293"/>
                <a:gd name="connsiteY1" fmla="*/ 0 h 414310"/>
                <a:gd name="connsiteX2" fmla="*/ 118293 w 118293"/>
                <a:gd name="connsiteY2" fmla="*/ 319654 h 414310"/>
                <a:gd name="connsiteX3" fmla="*/ 17757 w 118293"/>
                <a:gd name="connsiteY3" fmla="*/ 414310 h 414310"/>
                <a:gd name="connsiteX4" fmla="*/ 0 w 118293"/>
                <a:gd name="connsiteY4" fmla="*/ 5937 h 414310"/>
                <a:gd name="connsiteX0" fmla="*/ 0 w 118293"/>
                <a:gd name="connsiteY0" fmla="*/ 5937 h 366809"/>
                <a:gd name="connsiteX1" fmla="*/ 115353 w 118293"/>
                <a:gd name="connsiteY1" fmla="*/ 0 h 366809"/>
                <a:gd name="connsiteX2" fmla="*/ 118293 w 118293"/>
                <a:gd name="connsiteY2" fmla="*/ 319654 h 366809"/>
                <a:gd name="connsiteX3" fmla="*/ 5882 w 118293"/>
                <a:gd name="connsiteY3" fmla="*/ 366809 h 366809"/>
                <a:gd name="connsiteX4" fmla="*/ 0 w 118293"/>
                <a:gd name="connsiteY4" fmla="*/ 5937 h 366809"/>
                <a:gd name="connsiteX0" fmla="*/ 0 w 115353"/>
                <a:gd name="connsiteY0" fmla="*/ 5937 h 366809"/>
                <a:gd name="connsiteX1" fmla="*/ 115353 w 115353"/>
                <a:gd name="connsiteY1" fmla="*/ 0 h 366809"/>
                <a:gd name="connsiteX2" fmla="*/ 112356 w 115353"/>
                <a:gd name="connsiteY2" fmla="*/ 278091 h 366809"/>
                <a:gd name="connsiteX3" fmla="*/ 5882 w 115353"/>
                <a:gd name="connsiteY3" fmla="*/ 366809 h 366809"/>
                <a:gd name="connsiteX4" fmla="*/ 0 w 115353"/>
                <a:gd name="connsiteY4" fmla="*/ 5937 h 366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353" h="366809">
                  <a:moveTo>
                    <a:pt x="0" y="5937"/>
                  </a:moveTo>
                  <a:lnTo>
                    <a:pt x="115353" y="0"/>
                  </a:lnTo>
                  <a:lnTo>
                    <a:pt x="112356" y="278091"/>
                  </a:lnTo>
                  <a:lnTo>
                    <a:pt x="5882" y="366809"/>
                  </a:lnTo>
                  <a:cubicBezTo>
                    <a:pt x="3921" y="246518"/>
                    <a:pt x="1961" y="126228"/>
                    <a:pt x="0" y="5937"/>
                  </a:cubicBezTo>
                  <a:close/>
                </a:path>
              </a:pathLst>
            </a:custGeom>
            <a:gradFill>
              <a:gsLst>
                <a:gs pos="0">
                  <a:schemeClr val="accent1">
                    <a:lumMod val="60000"/>
                  </a:schemeClr>
                </a:gs>
                <a:gs pos="100000">
                  <a:schemeClr val="accent1">
                    <a:lumMod val="6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bg1"/>
                </a:solidFill>
              </a:endParaRPr>
            </a:p>
          </p:txBody>
        </p:sp>
        <p:sp>
          <p:nvSpPr>
            <p:cNvPr id="14" name="Rectangle 6">
              <a:extLst>
                <a:ext uri="{FF2B5EF4-FFF2-40B4-BE49-F238E27FC236}">
                  <a16:creationId xmlns:a16="http://schemas.microsoft.com/office/drawing/2014/main" id="{70BEAABB-FE06-4811-9FE5-67D7E7EE33D0}"/>
                </a:ext>
              </a:extLst>
            </p:cNvPr>
            <p:cNvSpPr/>
            <p:nvPr/>
          </p:nvSpPr>
          <p:spPr>
            <a:xfrm>
              <a:off x="924857" y="1775038"/>
              <a:ext cx="4860000" cy="360000"/>
            </a:xfrm>
            <a:custGeom>
              <a:avLst/>
              <a:gdLst>
                <a:gd name="connsiteX0" fmla="*/ 0 w 5285462"/>
                <a:gd name="connsiteY0" fmla="*/ 0 h 576064"/>
                <a:gd name="connsiteX1" fmla="*/ 4724629 w 5285462"/>
                <a:gd name="connsiteY1" fmla="*/ 0 h 576064"/>
                <a:gd name="connsiteX2" fmla="*/ 5285462 w 5285462"/>
                <a:gd name="connsiteY2" fmla="*/ 576064 h 576064"/>
                <a:gd name="connsiteX3" fmla="*/ 0 w 5285462"/>
                <a:gd name="connsiteY3" fmla="*/ 576064 h 576064"/>
                <a:gd name="connsiteX4" fmla="*/ 0 w 5285462"/>
                <a:gd name="connsiteY4" fmla="*/ 0 h 576064"/>
                <a:gd name="connsiteX0" fmla="*/ 0 w 5285462"/>
                <a:gd name="connsiteY0" fmla="*/ 0 h 576064"/>
                <a:gd name="connsiteX1" fmla="*/ 4894850 w 5285462"/>
                <a:gd name="connsiteY1" fmla="*/ 0 h 576064"/>
                <a:gd name="connsiteX2" fmla="*/ 5285462 w 5285462"/>
                <a:gd name="connsiteY2" fmla="*/ 576064 h 576064"/>
                <a:gd name="connsiteX3" fmla="*/ 0 w 5285462"/>
                <a:gd name="connsiteY3" fmla="*/ 576064 h 576064"/>
                <a:gd name="connsiteX4" fmla="*/ 0 w 5285462"/>
                <a:gd name="connsiteY4" fmla="*/ 0 h 576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85462" h="576064">
                  <a:moveTo>
                    <a:pt x="0" y="0"/>
                  </a:moveTo>
                  <a:lnTo>
                    <a:pt x="4894850" y="0"/>
                  </a:lnTo>
                  <a:lnTo>
                    <a:pt x="5285462" y="576064"/>
                  </a:lnTo>
                  <a:lnTo>
                    <a:pt x="0" y="5760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bg1"/>
                </a:solidFill>
              </a:endParaRP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0B09076A-2CC9-47E1-B95B-843A4F3C9B90}"/>
              </a:ext>
            </a:extLst>
          </p:cNvPr>
          <p:cNvSpPr txBox="1"/>
          <p:nvPr/>
        </p:nvSpPr>
        <p:spPr>
          <a:xfrm>
            <a:off x="2744710" y="310300"/>
            <a:ext cx="670258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ko-KR" sz="4400" b="1" dirty="0">
                <a:solidFill>
                  <a:schemeClr val="bg1"/>
                </a:solidFill>
                <a:latin typeface="Opun" pitchFamily="2" charset="-34"/>
                <a:cs typeface="Opun" pitchFamily="2" charset="-34"/>
              </a:rPr>
              <a:t>Software Architecture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FAE701B-01B5-415E-8E9E-6EC8682CED31}"/>
              </a:ext>
            </a:extLst>
          </p:cNvPr>
          <p:cNvSpPr txBox="1"/>
          <p:nvPr/>
        </p:nvSpPr>
        <p:spPr>
          <a:xfrm>
            <a:off x="1518026" y="1117616"/>
            <a:ext cx="112631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ko-KR" sz="2000" b="1" dirty="0">
                <a:solidFill>
                  <a:schemeClr val="bg1"/>
                </a:solidFill>
                <a:latin typeface="Opun" pitchFamily="2" charset="-34"/>
                <a:cs typeface="Opun" pitchFamily="2" charset="-34"/>
              </a:rPr>
              <a:t>Stack</a:t>
            </a:r>
            <a:endParaRPr lang="ko-KR" altLang="en-US" sz="2000" b="1" dirty="0">
              <a:solidFill>
                <a:schemeClr val="bg1"/>
              </a:solidFill>
              <a:latin typeface="Opun" pitchFamily="2" charset="-34"/>
              <a:cs typeface="Opun" pitchFamily="2" charset="-34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97E3AC-8931-4575-911A-2B47D63FD3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08216" y="1679612"/>
            <a:ext cx="8099468" cy="4462864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  <a:effectLst/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94E44EB4-F10F-4F40-B9C2-34DE5F5D7CAF}"/>
              </a:ext>
            </a:extLst>
          </p:cNvPr>
          <p:cNvGrpSpPr/>
          <p:nvPr/>
        </p:nvGrpSpPr>
        <p:grpSpPr>
          <a:xfrm rot="10800000">
            <a:off x="9950736" y="1317671"/>
            <a:ext cx="904875" cy="963769"/>
            <a:chOff x="1273463" y="5200650"/>
            <a:chExt cx="904875" cy="963769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9A218A89-5C4E-4AC3-A829-FAE9632BF08E}"/>
                </a:ext>
              </a:extLst>
            </p:cNvPr>
            <p:cNvCxnSpPr>
              <a:cxnSpLocks/>
            </p:cNvCxnSpPr>
            <p:nvPr/>
          </p:nvCxnSpPr>
          <p:spPr>
            <a:xfrm>
              <a:off x="1304925" y="5200650"/>
              <a:ext cx="0" cy="963769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255BE39-A622-42AA-887B-DE316D3067AA}"/>
                </a:ext>
              </a:extLst>
            </p:cNvPr>
            <p:cNvCxnSpPr>
              <a:cxnSpLocks/>
            </p:cNvCxnSpPr>
            <p:nvPr/>
          </p:nvCxnSpPr>
          <p:spPr>
            <a:xfrm>
              <a:off x="1273463" y="6164419"/>
              <a:ext cx="90487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3963AE81-D24B-4605-8725-AB58CB6C6177}"/>
              </a:ext>
            </a:extLst>
          </p:cNvPr>
          <p:cNvGrpSpPr/>
          <p:nvPr/>
        </p:nvGrpSpPr>
        <p:grpSpPr>
          <a:xfrm>
            <a:off x="2033557" y="5579044"/>
            <a:ext cx="904875" cy="963769"/>
            <a:chOff x="1273463" y="5200650"/>
            <a:chExt cx="904875" cy="963769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A5120D08-F139-413F-A741-655B29AC0501}"/>
                </a:ext>
              </a:extLst>
            </p:cNvPr>
            <p:cNvCxnSpPr>
              <a:cxnSpLocks/>
            </p:cNvCxnSpPr>
            <p:nvPr/>
          </p:nvCxnSpPr>
          <p:spPr>
            <a:xfrm>
              <a:off x="1304925" y="5200650"/>
              <a:ext cx="0" cy="963769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80D387B-200A-467E-9BAD-0A2BE64A8DC6}"/>
                </a:ext>
              </a:extLst>
            </p:cNvPr>
            <p:cNvCxnSpPr>
              <a:cxnSpLocks/>
            </p:cNvCxnSpPr>
            <p:nvPr/>
          </p:nvCxnSpPr>
          <p:spPr>
            <a:xfrm>
              <a:off x="1273463" y="6164419"/>
              <a:ext cx="904875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11218AE9-4266-4BED-B0B1-16FB1A471B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779197">
            <a:off x="10676331" y="4884838"/>
            <a:ext cx="2352179" cy="2352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093680"/>
      </p:ext>
    </p:extLst>
  </p:cSld>
  <p:clrMapOvr>
    <a:masterClrMapping/>
  </p:clrMapOvr>
</p:sld>
</file>

<file path=ppt/theme/theme1.xml><?xml version="1.0" encoding="utf-8"?>
<a:theme xmlns:a="http://schemas.openxmlformats.org/drawingml/2006/main" name="Contents Slide Master">
  <a:themeElements>
    <a:clrScheme name="ALLPPT COLOR - 105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F05F41"/>
      </a:accent1>
      <a:accent2>
        <a:srgbClr val="AFAFAF"/>
      </a:accent2>
      <a:accent3>
        <a:srgbClr val="969696"/>
      </a:accent3>
      <a:accent4>
        <a:srgbClr val="7D7D7D"/>
      </a:accent4>
      <a:accent5>
        <a:srgbClr val="646464"/>
      </a:accent5>
      <a:accent6>
        <a:srgbClr val="4B4B4B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ection Break Slide Master">
  <a:themeElements>
    <a:clrScheme name="ALLPPT - COLOR 3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ED1D26"/>
      </a:accent1>
      <a:accent2>
        <a:srgbClr val="A4A4A4"/>
      </a:accent2>
      <a:accent3>
        <a:srgbClr val="BEBEBE"/>
      </a:accent3>
      <a:accent4>
        <a:srgbClr val="D9D9D9"/>
      </a:accent4>
      <a:accent5>
        <a:srgbClr val="808080"/>
      </a:accent5>
      <a:accent6>
        <a:srgbClr val="4E4E4E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1708</TotalTime>
  <Words>703</Words>
  <Application>Microsoft Office PowerPoint</Application>
  <PresentationFormat>Widescreen</PresentationFormat>
  <Paragraphs>153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Opun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Fortune Walker</cp:lastModifiedBy>
  <cp:revision>107</cp:revision>
  <dcterms:created xsi:type="dcterms:W3CDTF">2020-01-20T05:08:25Z</dcterms:created>
  <dcterms:modified xsi:type="dcterms:W3CDTF">2020-05-08T04:34:29Z</dcterms:modified>
</cp:coreProperties>
</file>